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 id="2147483683" r:id="rId2"/>
  </p:sldMasterIdLst>
  <p:notesMasterIdLst>
    <p:notesMasterId r:id="rId15"/>
  </p:notesMasterIdLst>
  <p:sldIdLst>
    <p:sldId id="256" r:id="rId3"/>
    <p:sldId id="257" r:id="rId4"/>
    <p:sldId id="258" r:id="rId5"/>
    <p:sldId id="259" r:id="rId6"/>
    <p:sldId id="260" r:id="rId7"/>
    <p:sldId id="261" r:id="rId8"/>
    <p:sldId id="262" r:id="rId9"/>
    <p:sldId id="264" r:id="rId10"/>
    <p:sldId id="278" r:id="rId11"/>
    <p:sldId id="271" r:id="rId12"/>
    <p:sldId id="272" r:id="rId13"/>
    <p:sldId id="277" r:id="rId14"/>
  </p:sldIdLst>
  <p:sldSz cx="12192000" cy="6858000"/>
  <p:notesSz cx="6858000" cy="9144000"/>
  <p:embeddedFontLst>
    <p:embeddedFont>
      <p:font typeface="Corbel" panose="020B0503020204020204" pitchFamily="34" charset="0"/>
      <p:regular r:id="rId16"/>
      <p:bold r:id="rId17"/>
      <p:italic r:id="rId18"/>
      <p:boldItalic r:id="rId19"/>
    </p:embeddedFont>
    <p:embeddedFont>
      <p:font typeface="Calibri" panose="020F0502020204030204" pitchFamily="34" charset="0"/>
      <p:regular r:id="rId20"/>
      <p:bold r:id="rId21"/>
      <p:italic r:id="rId22"/>
      <p:boldItalic r:id="rId23"/>
    </p:embeddedFont>
    <p:embeddedFont>
      <p:font typeface="Century Gothic" panose="020B0502020202020204" pitchFamily="34" charset="0"/>
      <p:regular r:id="rId24"/>
      <p:bold r:id="rId25"/>
      <p:italic r:id="rId26"/>
      <p:boldItalic r:id="rId2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0" d="100"/>
          <a:sy n="70" d="100"/>
        </p:scale>
        <p:origin x="714"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1.xml"/><Relationship Id="rId21" Type="http://schemas.openxmlformats.org/officeDocument/2006/relationships/font" Target="fonts/font6.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2.fntdata"/><Relationship Id="rId25" Type="http://schemas.openxmlformats.org/officeDocument/2006/relationships/font" Target="fonts/font10.fntdata"/><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9.fntdata"/><Relationship Id="rId5" Type="http://schemas.openxmlformats.org/officeDocument/2006/relationships/slide" Target="slides/slide3.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font" Target="fonts/font4.fntdata"/><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theme" Target="theme/theme1.xml"/></Relationships>
</file>

<file path=ppt/media/image1.png>
</file>

<file path=ppt/media/image2.png>
</file>

<file path=ppt/media/image3.jpg>
</file>

<file path=ppt/media/image4.jp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8788"/>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Clr>
                <a:schemeClr val="dk1"/>
              </a:buClr>
              <a:buFont typeface="Calibri"/>
              <a:buNone/>
              <a:defRPr sz="1200" b="0" i="0" u="none" strike="noStrike" cap="none">
                <a:solidFill>
                  <a:schemeClr val="dk1"/>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8788"/>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Clr>
                <a:schemeClr val="dk1"/>
              </a:buClr>
              <a:buFont typeface="Calibri"/>
              <a:buNone/>
              <a:defRPr sz="1200" b="0" i="0" u="none" strike="noStrike" cap="none">
                <a:solidFill>
                  <a:schemeClr val="dk1"/>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685800" y="1143000"/>
            <a:ext cx="5486399" cy="3086098"/>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400550"/>
            <a:ext cx="5486399" cy="3600450"/>
          </a:xfrm>
          <a:prstGeom prst="rect">
            <a:avLst/>
          </a:prstGeom>
          <a:noFill/>
          <a:ln>
            <a:noFill/>
          </a:ln>
        </p:spPr>
        <p:txBody>
          <a:bodyPr lIns="91425" tIns="91425" rIns="91425" bIns="91425" anchor="t" anchorCtr="0"/>
          <a:lstStyle>
            <a:lvl1pPr marL="0" marR="0" lvl="0"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2pPr>
            <a:lvl3pPr marL="914400" marR="0" lvl="2"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3pPr>
            <a:lvl4pPr marL="1371600" marR="0" lvl="3"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4pPr>
            <a:lvl5pPr marL="1828800" marR="0" lvl="4"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Clr>
                <a:schemeClr val="dk1"/>
              </a:buClr>
              <a:buFont typeface="Calibri"/>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8785"/>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Clr>
                <a:schemeClr val="dk1"/>
              </a:buClr>
              <a:buFont typeface="Calibri"/>
              <a:buNone/>
              <a:defRPr sz="1200" b="0" i="0" u="none" strike="noStrike" cap="none">
                <a:solidFill>
                  <a:schemeClr val="dk1"/>
                </a:solidFill>
                <a:latin typeface="Calibri"/>
                <a:ea typeface="Calibri"/>
                <a:cs typeface="Calibri"/>
                <a:sym typeface="Calibri"/>
              </a:defRPr>
            </a:lvl1pPr>
            <a:lvl2pPr marL="457200" marR="0" lvl="1"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2pPr>
            <a:lvl3pPr marL="914400" marR="0" lvl="2"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3pPr>
            <a:lvl4pPr marL="1371600" marR="0" lvl="3"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4pPr>
            <a:lvl5pPr marL="1828800" marR="0" lvl="4"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5pPr>
            <a:lvl6pPr marL="2286000" marR="0" lvl="5"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6pPr>
            <a:lvl7pPr marL="2743200" marR="0" lvl="6"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7pPr>
            <a:lvl8pPr marL="3200400" marR="0" lvl="7"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8pPr>
            <a:lvl9pPr marL="3657600" marR="0" lvl="8" indent="0" algn="l" rtl="0">
              <a:lnSpc>
                <a:spcPct val="100000"/>
              </a:lnSpc>
              <a:spcBef>
                <a:spcPts val="0"/>
              </a:spcBef>
              <a:spcAft>
                <a:spcPts val="0"/>
              </a:spcAft>
              <a:buClr>
                <a:schemeClr val="dk1"/>
              </a:buClr>
              <a:buFont typeface="Calibri"/>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8785"/>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chemeClr val="dk1"/>
              </a:buClr>
              <a:buSzPct val="25000"/>
              <a:buFont typeface="Calibri"/>
              <a:buNone/>
            </a:pPr>
            <a:fld id="{00000000-1234-1234-1234-123412341234}" type="slidenum">
              <a:rPr lang="en-US" sz="1200" b="0" i="0" u="none" strike="noStrike" cap="none">
                <a:solidFill>
                  <a:schemeClr val="dk1"/>
                </a:solidFill>
                <a:latin typeface="Calibri"/>
                <a:ea typeface="Calibri"/>
                <a:cs typeface="Calibri"/>
                <a:sym typeface="Calibri"/>
              </a:rPr>
              <a:t>‹#›</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505012239"/>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Shape 276"/>
          <p:cNvSpPr txBox="1">
            <a:spLocks noGrp="1"/>
          </p:cNvSpPr>
          <p:nvPr>
            <p:ph type="body" idx="1"/>
          </p:nvPr>
        </p:nvSpPr>
        <p:spPr>
          <a:xfrm>
            <a:off x="685800" y="4400550"/>
            <a:ext cx="5486399" cy="360045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277" name="Shape 27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13779818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2"/>
        <p:cNvGrpSpPr/>
        <p:nvPr/>
      </p:nvGrpSpPr>
      <p:grpSpPr>
        <a:xfrm>
          <a:off x="0" y="0"/>
          <a:ext cx="0" cy="0"/>
          <a:chOff x="0" y="0"/>
          <a:chExt cx="0" cy="0"/>
        </a:xfrm>
      </p:grpSpPr>
      <p:sp>
        <p:nvSpPr>
          <p:cNvPr id="283" name="Shape 283"/>
          <p:cNvSpPr txBox="1">
            <a:spLocks noGrp="1"/>
          </p:cNvSpPr>
          <p:nvPr>
            <p:ph type="body" idx="1"/>
          </p:nvPr>
        </p:nvSpPr>
        <p:spPr>
          <a:xfrm>
            <a:off x="685800" y="4400550"/>
            <a:ext cx="5486399" cy="360045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284" name="Shape 28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8200516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Shape 314"/>
          <p:cNvSpPr txBox="1">
            <a:spLocks noGrp="1"/>
          </p:cNvSpPr>
          <p:nvPr>
            <p:ph type="body" idx="1"/>
          </p:nvPr>
        </p:nvSpPr>
        <p:spPr>
          <a:xfrm>
            <a:off x="685800" y="4400550"/>
            <a:ext cx="5486399" cy="360045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315" name="Shape 315"/>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5716636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7"/>
        <p:cNvGrpSpPr/>
        <p:nvPr/>
      </p:nvGrpSpPr>
      <p:grpSpPr>
        <a:xfrm>
          <a:off x="0" y="0"/>
          <a:ext cx="0" cy="0"/>
          <a:chOff x="0" y="0"/>
          <a:chExt cx="0" cy="0"/>
        </a:xfrm>
      </p:grpSpPr>
      <p:sp>
        <p:nvSpPr>
          <p:cNvPr id="328" name="Shape 328"/>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lvl="0">
              <a:spcBef>
                <a:spcPts val="0"/>
              </a:spcBef>
              <a:buNone/>
            </a:pPr>
            <a:endParaRPr/>
          </a:p>
        </p:txBody>
      </p:sp>
      <p:sp>
        <p:nvSpPr>
          <p:cNvPr id="329" name="Shape 32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343007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Shape 336"/>
          <p:cNvSpPr txBox="1">
            <a:spLocks noGrp="1"/>
          </p:cNvSpPr>
          <p:nvPr>
            <p:ph type="body" idx="1"/>
          </p:nvPr>
        </p:nvSpPr>
        <p:spPr>
          <a:xfrm>
            <a:off x="685800" y="4400550"/>
            <a:ext cx="5486399" cy="360045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Calibri"/>
              <a:buNone/>
            </a:pPr>
            <a:endParaRPr sz="1200" b="0" i="0" u="none" strike="noStrike" cap="none">
              <a:solidFill>
                <a:schemeClr val="dk1"/>
              </a:solidFill>
              <a:latin typeface="Calibri"/>
              <a:ea typeface="Calibri"/>
              <a:cs typeface="Calibri"/>
              <a:sym typeface="Calibri"/>
            </a:endParaRPr>
          </a:p>
        </p:txBody>
      </p:sp>
      <p:sp>
        <p:nvSpPr>
          <p:cNvPr id="337" name="Shape 33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Tree>
    <p:extLst>
      <p:ext uri="{BB962C8B-B14F-4D97-AF65-F5344CB8AC3E}">
        <p14:creationId xmlns:p14="http://schemas.microsoft.com/office/powerpoint/2010/main" val="26710160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Shape 345"/>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lvl="0">
              <a:spcBef>
                <a:spcPts val="0"/>
              </a:spcBef>
              <a:buNone/>
            </a:pPr>
            <a:endParaRPr/>
          </a:p>
        </p:txBody>
      </p:sp>
      <p:sp>
        <p:nvSpPr>
          <p:cNvPr id="346" name="Shape 34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045298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Shape 357"/>
          <p:cNvSpPr txBox="1">
            <a:spLocks noGrp="1"/>
          </p:cNvSpPr>
          <p:nvPr>
            <p:ph type="body" idx="1"/>
          </p:nvPr>
        </p:nvSpPr>
        <p:spPr>
          <a:xfrm>
            <a:off x="685800" y="4400550"/>
            <a:ext cx="5486400" cy="3600600"/>
          </a:xfrm>
          <a:prstGeom prst="rect">
            <a:avLst/>
          </a:prstGeom>
        </p:spPr>
        <p:txBody>
          <a:bodyPr lIns="91425" tIns="91425" rIns="91425" bIns="91425" anchor="t" anchorCtr="0">
            <a:noAutofit/>
          </a:bodyPr>
          <a:lstStyle/>
          <a:p>
            <a:pPr lvl="0" rtl="0">
              <a:spcBef>
                <a:spcPts val="0"/>
              </a:spcBef>
              <a:buNone/>
            </a:pPr>
            <a:endParaRPr/>
          </a:p>
        </p:txBody>
      </p:sp>
      <p:sp>
        <p:nvSpPr>
          <p:cNvPr id="358" name="Shape 358"/>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667282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Shape 378"/>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79" name="Shape 379"/>
          <p:cNvSpPr txBox="1">
            <a:spLocks noGrp="1"/>
          </p:cNvSpPr>
          <p:nvPr>
            <p:ph type="body" idx="1"/>
          </p:nvPr>
        </p:nvSpPr>
        <p:spPr>
          <a:xfrm>
            <a:off x="685800" y="4400550"/>
            <a:ext cx="5486400" cy="3600600"/>
          </a:xfrm>
          <a:prstGeom prst="rect">
            <a:avLst/>
          </a:prstGeom>
        </p:spPr>
        <p:txBody>
          <a:bodyPr lIns="91425" tIns="91425" rIns="91425" bIns="91425" anchor="t" anchorCtr="0">
            <a:noAutofit/>
          </a:bodyPr>
          <a:lstStyle/>
          <a:p>
            <a:pPr lvl="0" rtl="0">
              <a:spcBef>
                <a:spcPts val="0"/>
              </a:spcBef>
              <a:buNone/>
            </a:pPr>
            <a:endParaRPr/>
          </a:p>
        </p:txBody>
      </p:sp>
      <p:sp>
        <p:nvSpPr>
          <p:cNvPr id="380" name="Shape 380"/>
          <p:cNvSpPr txBox="1">
            <a:spLocks noGrp="1"/>
          </p:cNvSpPr>
          <p:nvPr>
            <p:ph type="sldNum" idx="12"/>
          </p:nvPr>
        </p:nvSpPr>
        <p:spPr>
          <a:xfrm>
            <a:off x="3884612" y="8685213"/>
            <a:ext cx="2971800" cy="458700"/>
          </a:xfrm>
          <a:prstGeom prst="rect">
            <a:avLst/>
          </a:prstGeom>
        </p:spPr>
        <p:txBody>
          <a:bodyPr lIns="91425" tIns="45700" rIns="91425" bIns="45700" anchor="b" anchorCtr="0">
            <a:noAutofit/>
          </a:bodyPr>
          <a:lstStyle/>
          <a:p>
            <a:pPr lvl="0" rtl="0">
              <a:spcBef>
                <a:spcPts val="0"/>
              </a:spcBef>
              <a:buClr>
                <a:srgbClr val="000000"/>
              </a:buClr>
              <a:buSzPct val="25000"/>
              <a:buFont typeface="Arial"/>
              <a:buNone/>
            </a:pPr>
            <a:fld id="{00000000-1234-1234-1234-123412341234}" type="slidenum">
              <a:rPr lang="en-US"/>
              <a:t>8</a:t>
            </a:fld>
            <a:endParaRPr lang="en-US"/>
          </a:p>
        </p:txBody>
      </p:sp>
    </p:spTree>
    <p:extLst>
      <p:ext uri="{BB962C8B-B14F-4D97-AF65-F5344CB8AC3E}">
        <p14:creationId xmlns:p14="http://schemas.microsoft.com/office/powerpoint/2010/main" val="18636679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Shape 368"/>
          <p:cNvSpPr txBox="1">
            <a:spLocks noGrp="1"/>
          </p:cNvSpPr>
          <p:nvPr>
            <p:ph type="body" idx="1"/>
          </p:nvPr>
        </p:nvSpPr>
        <p:spPr>
          <a:xfrm>
            <a:off x="685800" y="4400550"/>
            <a:ext cx="5486400" cy="3600600"/>
          </a:xfrm>
          <a:prstGeom prst="rect">
            <a:avLst/>
          </a:prstGeom>
        </p:spPr>
        <p:txBody>
          <a:bodyPr lIns="91425" tIns="91425" rIns="91425" bIns="91425" anchor="t" anchorCtr="0">
            <a:noAutofit/>
          </a:bodyPr>
          <a:lstStyle/>
          <a:p>
            <a:pPr lvl="0" rtl="0">
              <a:spcBef>
                <a:spcPts val="0"/>
              </a:spcBef>
              <a:buNone/>
            </a:pPr>
            <a:endParaRPr/>
          </a:p>
        </p:txBody>
      </p:sp>
      <p:sp>
        <p:nvSpPr>
          <p:cNvPr id="369" name="Shape 36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059762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22"/>
        <p:cNvGrpSpPr/>
        <p:nvPr/>
      </p:nvGrpSpPr>
      <p:grpSpPr>
        <a:xfrm>
          <a:off x="0" y="0"/>
          <a:ext cx="0" cy="0"/>
          <a:chOff x="0" y="0"/>
          <a:chExt cx="0" cy="0"/>
        </a:xfrm>
      </p:grpSpPr>
      <p:grpSp>
        <p:nvGrpSpPr>
          <p:cNvPr id="23" name="Shape 23"/>
          <p:cNvGrpSpPr/>
          <p:nvPr/>
        </p:nvGrpSpPr>
        <p:grpSpPr>
          <a:xfrm>
            <a:off x="546100" y="-4763"/>
            <a:ext cx="5014909" cy="6862763"/>
            <a:chOff x="2928938" y="-4763"/>
            <a:chExt cx="5014909" cy="6862763"/>
          </a:xfrm>
        </p:grpSpPr>
        <p:sp>
          <p:nvSpPr>
            <p:cNvPr id="24" name="Shape 24"/>
            <p:cNvSpPr/>
            <p:nvPr/>
          </p:nvSpPr>
          <p:spPr>
            <a:xfrm>
              <a:off x="3367087" y="-4763"/>
              <a:ext cx="1063623" cy="2782888"/>
            </a:xfrm>
            <a:custGeom>
              <a:avLst/>
              <a:gdLst/>
              <a:ahLst/>
              <a:cxnLst/>
              <a:rect l="0" t="0" r="0" b="0"/>
              <a:pathLst>
                <a:path w="120000" h="120000" extrusionOk="0">
                  <a:moveTo>
                    <a:pt x="0" y="116098"/>
                  </a:moveTo>
                  <a:lnTo>
                    <a:pt x="40298" y="120000"/>
                  </a:lnTo>
                  <a:lnTo>
                    <a:pt x="120000" y="0"/>
                  </a:lnTo>
                  <a:lnTo>
                    <a:pt x="77014" y="0"/>
                  </a:lnTo>
                  <a:lnTo>
                    <a:pt x="0" y="116098"/>
                  </a:lnTo>
                  <a:close/>
                </a:path>
              </a:pathLst>
            </a:custGeom>
            <a:solidFill>
              <a:schemeClr val="accent1"/>
            </a:solidFill>
            <a:ln>
              <a:noFill/>
            </a:ln>
          </p:spPr>
        </p:sp>
        <p:sp>
          <p:nvSpPr>
            <p:cNvPr id="25" name="Shape 25"/>
            <p:cNvSpPr/>
            <p:nvPr/>
          </p:nvSpPr>
          <p:spPr>
            <a:xfrm>
              <a:off x="2928938" y="-4763"/>
              <a:ext cx="1035048" cy="2673350"/>
            </a:xfrm>
            <a:custGeom>
              <a:avLst/>
              <a:gdLst/>
              <a:ahLst/>
              <a:cxnLst/>
              <a:rect l="0" t="0" r="0" b="0"/>
              <a:pathLst>
                <a:path w="120000" h="120000" extrusionOk="0">
                  <a:moveTo>
                    <a:pt x="41411" y="120000"/>
                  </a:moveTo>
                  <a:lnTo>
                    <a:pt x="120000" y="0"/>
                  </a:lnTo>
                  <a:lnTo>
                    <a:pt x="75644" y="0"/>
                  </a:lnTo>
                  <a:lnTo>
                    <a:pt x="0" y="115938"/>
                  </a:lnTo>
                  <a:lnTo>
                    <a:pt x="40306" y="119786"/>
                  </a:lnTo>
                  <a:lnTo>
                    <a:pt x="41411" y="120000"/>
                  </a:lnTo>
                  <a:close/>
                </a:path>
              </a:pathLst>
            </a:custGeom>
            <a:solidFill>
              <a:srgbClr val="595959"/>
            </a:solidFill>
            <a:ln>
              <a:noFill/>
            </a:ln>
          </p:spPr>
        </p:sp>
        <p:sp>
          <p:nvSpPr>
            <p:cNvPr id="26" name="Shape 26"/>
            <p:cNvSpPr/>
            <p:nvPr/>
          </p:nvSpPr>
          <p:spPr>
            <a:xfrm>
              <a:off x="2928938" y="2582860"/>
              <a:ext cx="2693986" cy="4275136"/>
            </a:xfrm>
            <a:custGeom>
              <a:avLst/>
              <a:gdLst/>
              <a:ahLst/>
              <a:cxnLst/>
              <a:rect l="0" t="0" r="0" b="0"/>
              <a:pathLst>
                <a:path w="120000" h="120000" extrusionOk="0">
                  <a:moveTo>
                    <a:pt x="0" y="0"/>
                  </a:moveTo>
                  <a:lnTo>
                    <a:pt x="114696" y="120000"/>
                  </a:lnTo>
                  <a:lnTo>
                    <a:pt x="119999" y="120000"/>
                  </a:lnTo>
                  <a:lnTo>
                    <a:pt x="0" y="0"/>
                  </a:lnTo>
                  <a:close/>
                </a:path>
              </a:pathLst>
            </a:custGeom>
            <a:solidFill>
              <a:srgbClr val="262626"/>
            </a:solidFill>
            <a:ln>
              <a:noFill/>
            </a:ln>
          </p:spPr>
        </p:sp>
        <p:sp>
          <p:nvSpPr>
            <p:cNvPr id="27" name="Shape 27"/>
            <p:cNvSpPr/>
            <p:nvPr/>
          </p:nvSpPr>
          <p:spPr>
            <a:xfrm>
              <a:off x="3371850" y="2692400"/>
              <a:ext cx="3332160" cy="4165600"/>
            </a:xfrm>
            <a:custGeom>
              <a:avLst/>
              <a:gdLst/>
              <a:ahLst/>
              <a:cxnLst/>
              <a:rect l="0" t="0" r="0" b="0"/>
              <a:pathLst>
                <a:path w="120000" h="120000" extrusionOk="0">
                  <a:moveTo>
                    <a:pt x="120000" y="120000"/>
                  </a:moveTo>
                  <a:lnTo>
                    <a:pt x="0" y="0"/>
                  </a:lnTo>
                  <a:lnTo>
                    <a:pt x="115540" y="120000"/>
                  </a:lnTo>
                  <a:lnTo>
                    <a:pt x="120000" y="120000"/>
                  </a:lnTo>
                  <a:close/>
                </a:path>
              </a:pathLst>
            </a:custGeom>
            <a:solidFill>
              <a:srgbClr val="0B5982"/>
            </a:solidFill>
            <a:ln>
              <a:noFill/>
            </a:ln>
          </p:spPr>
        </p:sp>
        <p:sp>
          <p:nvSpPr>
            <p:cNvPr id="28" name="Shape 28"/>
            <p:cNvSpPr/>
            <p:nvPr/>
          </p:nvSpPr>
          <p:spPr>
            <a:xfrm>
              <a:off x="3367087" y="2687635"/>
              <a:ext cx="4576760" cy="4170361"/>
            </a:xfrm>
            <a:custGeom>
              <a:avLst/>
              <a:gdLst/>
              <a:ahLst/>
              <a:cxnLst/>
              <a:rect l="0" t="0" r="0" b="0"/>
              <a:pathLst>
                <a:path w="120000" h="120000" extrusionOk="0">
                  <a:moveTo>
                    <a:pt x="0" y="0"/>
                  </a:moveTo>
                  <a:lnTo>
                    <a:pt x="124" y="137"/>
                  </a:lnTo>
                  <a:lnTo>
                    <a:pt x="87492" y="120000"/>
                  </a:lnTo>
                  <a:lnTo>
                    <a:pt x="120000" y="120000"/>
                  </a:lnTo>
                  <a:lnTo>
                    <a:pt x="9365" y="2603"/>
                  </a:lnTo>
                  <a:lnTo>
                    <a:pt x="0" y="0"/>
                  </a:lnTo>
                  <a:close/>
                </a:path>
              </a:pathLst>
            </a:custGeom>
            <a:solidFill>
              <a:srgbClr val="1186C3"/>
            </a:solidFill>
            <a:ln>
              <a:noFill/>
            </a:ln>
          </p:spPr>
        </p:sp>
        <p:sp>
          <p:nvSpPr>
            <p:cNvPr id="29" name="Shape 29"/>
            <p:cNvSpPr/>
            <p:nvPr/>
          </p:nvSpPr>
          <p:spPr>
            <a:xfrm>
              <a:off x="2928938" y="2578100"/>
              <a:ext cx="3584573" cy="4279900"/>
            </a:xfrm>
            <a:custGeom>
              <a:avLst/>
              <a:gdLst/>
              <a:ahLst/>
              <a:cxnLst/>
              <a:rect l="0" t="0" r="0" b="0"/>
              <a:pathLst>
                <a:path w="120000" h="120000" extrusionOk="0">
                  <a:moveTo>
                    <a:pt x="120000" y="120000"/>
                  </a:moveTo>
                  <a:lnTo>
                    <a:pt x="14030" y="4940"/>
                  </a:lnTo>
                  <a:lnTo>
                    <a:pt x="12116" y="2670"/>
                  </a:lnTo>
                  <a:lnTo>
                    <a:pt x="11957" y="2537"/>
                  </a:lnTo>
                  <a:lnTo>
                    <a:pt x="0" y="0"/>
                  </a:lnTo>
                  <a:lnTo>
                    <a:pt x="0" y="133"/>
                  </a:lnTo>
                  <a:lnTo>
                    <a:pt x="90186" y="120000"/>
                  </a:lnTo>
                  <a:lnTo>
                    <a:pt x="120000" y="120000"/>
                  </a:lnTo>
                  <a:close/>
                </a:path>
              </a:pathLst>
            </a:custGeom>
            <a:solidFill>
              <a:srgbClr val="3F3F3F"/>
            </a:solidFill>
            <a:ln>
              <a:noFill/>
            </a:ln>
          </p:spPr>
        </p:sp>
      </p:grpSp>
      <p:sp>
        <p:nvSpPr>
          <p:cNvPr id="30" name="Shape 30"/>
          <p:cNvSpPr txBox="1">
            <a:spLocks noGrp="1"/>
          </p:cNvSpPr>
          <p:nvPr>
            <p:ph type="ctrTitle"/>
          </p:nvPr>
        </p:nvSpPr>
        <p:spPr>
          <a:xfrm>
            <a:off x="2928400" y="1380066"/>
            <a:ext cx="8574620" cy="2616198"/>
          </a:xfrm>
          <a:prstGeom prst="rect">
            <a:avLst/>
          </a:prstGeom>
          <a:noFill/>
          <a:ln>
            <a:noFill/>
          </a:ln>
        </p:spPr>
        <p:txBody>
          <a:bodyPr lIns="91425" tIns="91425" rIns="91425" bIns="91425" anchor="b" anchorCtr="0"/>
          <a:lstStyle>
            <a:lvl1pPr marL="0" marR="0" lvl="0" indent="0" algn="r" rtl="0">
              <a:lnSpc>
                <a:spcPct val="100000"/>
              </a:lnSpc>
              <a:spcBef>
                <a:spcPts val="0"/>
              </a:spcBef>
              <a:spcAft>
                <a:spcPts val="0"/>
              </a:spcAft>
              <a:buClr>
                <a:schemeClr val="dk1"/>
              </a:buClr>
              <a:buFont typeface="Corbel"/>
              <a:buNone/>
              <a:defRPr sz="6000" b="0" i="0" u="none" strike="noStrike" cap="none">
                <a:solidFill>
                  <a:schemeClr val="dk1"/>
                </a:solidFill>
                <a:latin typeface="Corbel"/>
                <a:ea typeface="Corbel"/>
                <a:cs typeface="Corbel"/>
                <a:sym typeface="Corbel"/>
              </a:defRPr>
            </a:lvl1pPr>
            <a:lvl2pPr marL="0" marR="0" lvl="1" indent="0" algn="l" rtl="0">
              <a:spcBef>
                <a:spcPts val="0"/>
              </a:spcBef>
              <a:buClr>
                <a:schemeClr val="dk2"/>
              </a:buClr>
              <a:buFont typeface="Arial"/>
              <a:buNone/>
              <a:defRPr sz="1800" b="0" i="0" u="none" strike="noStrike" cap="none">
                <a:solidFill>
                  <a:schemeClr val="dk2"/>
                </a:solidFill>
              </a:defRPr>
            </a:lvl2pPr>
            <a:lvl3pPr marL="0" marR="0" lvl="2" indent="0" algn="l" rtl="0">
              <a:spcBef>
                <a:spcPts val="0"/>
              </a:spcBef>
              <a:buClr>
                <a:schemeClr val="dk2"/>
              </a:buClr>
              <a:buFont typeface="Arial"/>
              <a:buNone/>
              <a:defRPr sz="1800" b="0" i="0" u="none" strike="noStrike" cap="none">
                <a:solidFill>
                  <a:schemeClr val="dk2"/>
                </a:solidFill>
              </a:defRPr>
            </a:lvl3pPr>
            <a:lvl4pPr marL="0" marR="0" lvl="3" indent="0" algn="l" rtl="0">
              <a:spcBef>
                <a:spcPts val="0"/>
              </a:spcBef>
              <a:buClr>
                <a:schemeClr val="dk2"/>
              </a:buClr>
              <a:buFont typeface="Arial"/>
              <a:buNone/>
              <a:defRPr sz="1800" b="0" i="0" u="none" strike="noStrike" cap="none">
                <a:solidFill>
                  <a:schemeClr val="dk2"/>
                </a:solidFill>
              </a:defRPr>
            </a:lvl4pPr>
            <a:lvl5pPr marL="0" marR="0" lvl="4" indent="0" algn="l" rtl="0">
              <a:spcBef>
                <a:spcPts val="0"/>
              </a:spcBef>
              <a:buClr>
                <a:schemeClr val="dk2"/>
              </a:buClr>
              <a:buFont typeface="Arial"/>
              <a:buNone/>
              <a:defRPr sz="1800" b="0" i="0" u="none" strike="noStrike" cap="none">
                <a:solidFill>
                  <a:schemeClr val="dk2"/>
                </a:solidFill>
              </a:defRPr>
            </a:lvl5pPr>
            <a:lvl6pPr marL="0" marR="0" lvl="5" indent="0" algn="l" rtl="0">
              <a:spcBef>
                <a:spcPts val="0"/>
              </a:spcBef>
              <a:buClr>
                <a:schemeClr val="dk2"/>
              </a:buClr>
              <a:buFont typeface="Arial"/>
              <a:buNone/>
              <a:defRPr sz="1800" b="0" i="0" u="none" strike="noStrike" cap="none">
                <a:solidFill>
                  <a:schemeClr val="dk2"/>
                </a:solidFill>
              </a:defRPr>
            </a:lvl6pPr>
            <a:lvl7pPr marL="0" marR="0" lvl="6" indent="0" algn="l" rtl="0">
              <a:spcBef>
                <a:spcPts val="0"/>
              </a:spcBef>
              <a:buClr>
                <a:schemeClr val="dk2"/>
              </a:buClr>
              <a:buFont typeface="Arial"/>
              <a:buNone/>
              <a:defRPr sz="1800" b="0" i="0" u="none" strike="noStrike" cap="none">
                <a:solidFill>
                  <a:schemeClr val="dk2"/>
                </a:solidFill>
              </a:defRPr>
            </a:lvl7pPr>
            <a:lvl8pPr marL="0" marR="0" lvl="7" indent="0" algn="l" rtl="0">
              <a:spcBef>
                <a:spcPts val="0"/>
              </a:spcBef>
              <a:buClr>
                <a:schemeClr val="dk2"/>
              </a:buClr>
              <a:buFont typeface="Arial"/>
              <a:buNone/>
              <a:defRPr sz="1800" b="0" i="0" u="none" strike="noStrike" cap="none">
                <a:solidFill>
                  <a:schemeClr val="dk2"/>
                </a:solidFill>
              </a:defRPr>
            </a:lvl8pPr>
            <a:lvl9pPr marL="0" marR="0" lvl="8" indent="0" algn="l" rtl="0">
              <a:spcBef>
                <a:spcPts val="0"/>
              </a:spcBef>
              <a:buClr>
                <a:schemeClr val="dk2"/>
              </a:buClr>
              <a:buFont typeface="Arial"/>
              <a:buNone/>
              <a:defRPr sz="1800" b="0" i="0" u="none" strike="noStrike" cap="none">
                <a:solidFill>
                  <a:schemeClr val="dk2"/>
                </a:solidFill>
              </a:defRPr>
            </a:lvl9pPr>
          </a:lstStyle>
          <a:p>
            <a:endParaRPr/>
          </a:p>
        </p:txBody>
      </p:sp>
      <p:sp>
        <p:nvSpPr>
          <p:cNvPr id="31" name="Shape 31"/>
          <p:cNvSpPr txBox="1">
            <a:spLocks noGrp="1"/>
          </p:cNvSpPr>
          <p:nvPr>
            <p:ph type="subTitle" idx="1"/>
          </p:nvPr>
        </p:nvSpPr>
        <p:spPr>
          <a:xfrm>
            <a:off x="4515376" y="3996267"/>
            <a:ext cx="6987645" cy="1388534"/>
          </a:xfrm>
          <a:prstGeom prst="rect">
            <a:avLst/>
          </a:prstGeom>
          <a:noFill/>
          <a:ln>
            <a:noFill/>
          </a:ln>
        </p:spPr>
        <p:txBody>
          <a:bodyPr lIns="91425" tIns="91425" rIns="91425" bIns="91425" anchor="t" anchorCtr="0"/>
          <a:lstStyle>
            <a:lvl1pPr marL="0" marR="0" lvl="0" indent="0" algn="r" rtl="0">
              <a:lnSpc>
                <a:spcPct val="100000"/>
              </a:lnSpc>
              <a:spcBef>
                <a:spcPts val="420"/>
              </a:spcBef>
              <a:spcAft>
                <a:spcPts val="600"/>
              </a:spcAft>
              <a:buClr>
                <a:srgbClr val="1186C3"/>
              </a:buClr>
              <a:buFont typeface="Arial"/>
              <a:buNone/>
              <a:defRPr sz="2100" b="0" i="0" u="none" strike="noStrike" cap="none">
                <a:solidFill>
                  <a:schemeClr val="dk1"/>
                </a:solidFill>
                <a:latin typeface="Corbel"/>
                <a:ea typeface="Corbel"/>
                <a:cs typeface="Corbel"/>
                <a:sym typeface="Corbel"/>
              </a:defRPr>
            </a:lvl1pPr>
            <a:lvl2pPr marL="457200" marR="0" lvl="1" indent="0" algn="ctr" rtl="0">
              <a:lnSpc>
                <a:spcPct val="100000"/>
              </a:lnSpc>
              <a:spcBef>
                <a:spcPts val="400"/>
              </a:spcBef>
              <a:spcAft>
                <a:spcPts val="600"/>
              </a:spcAft>
              <a:buClr>
                <a:srgbClr val="1186C3"/>
              </a:buClr>
              <a:buFont typeface="Arial"/>
              <a:buNone/>
              <a:defRPr sz="2000" b="0" i="0" u="none" strike="noStrike" cap="none">
                <a:solidFill>
                  <a:srgbClr val="888888"/>
                </a:solidFill>
                <a:latin typeface="Corbel"/>
                <a:ea typeface="Corbel"/>
                <a:cs typeface="Corbel"/>
                <a:sym typeface="Corbel"/>
              </a:defRPr>
            </a:lvl2pPr>
            <a:lvl3pPr marL="914400" marR="0" lvl="2" indent="0" algn="ctr" rtl="0">
              <a:lnSpc>
                <a:spcPct val="100000"/>
              </a:lnSpc>
              <a:spcBef>
                <a:spcPts val="360"/>
              </a:spcBef>
              <a:spcAft>
                <a:spcPts val="600"/>
              </a:spcAft>
              <a:buClr>
                <a:srgbClr val="1186C3"/>
              </a:buClr>
              <a:buFont typeface="Arial"/>
              <a:buNone/>
              <a:defRPr sz="1800" b="0" i="0" u="none" strike="noStrike" cap="none">
                <a:solidFill>
                  <a:srgbClr val="888888"/>
                </a:solidFill>
                <a:latin typeface="Corbel"/>
                <a:ea typeface="Corbel"/>
                <a:cs typeface="Corbel"/>
                <a:sym typeface="Corbel"/>
              </a:defRPr>
            </a:lvl3pPr>
            <a:lvl4pPr marL="1371600" marR="0" lvl="3" indent="0" algn="ctr" rtl="0">
              <a:lnSpc>
                <a:spcPct val="100000"/>
              </a:lnSpc>
              <a:spcBef>
                <a:spcPts val="320"/>
              </a:spcBef>
              <a:spcAft>
                <a:spcPts val="600"/>
              </a:spcAft>
              <a:buClr>
                <a:srgbClr val="1186C3"/>
              </a:buClr>
              <a:buFont typeface="Arial"/>
              <a:buNone/>
              <a:defRPr sz="1600" b="0" i="0" u="none" strike="noStrike" cap="none">
                <a:solidFill>
                  <a:srgbClr val="888888"/>
                </a:solidFill>
                <a:latin typeface="Corbel"/>
                <a:ea typeface="Corbel"/>
                <a:cs typeface="Corbel"/>
                <a:sym typeface="Corbel"/>
              </a:defRPr>
            </a:lvl4pPr>
            <a:lvl5pPr marL="1828800" marR="0" lvl="4" indent="0" algn="ctr"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5pPr>
            <a:lvl6pPr marL="2286000" marR="0" lvl="5" indent="0" algn="ctr"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6pPr>
            <a:lvl7pPr marL="2743200" marR="0" lvl="6" indent="0" algn="ctr"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7pPr>
            <a:lvl8pPr marL="3200400" marR="0" lvl="7" indent="0" algn="ctr"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8pPr>
            <a:lvl9pPr marL="3657600" marR="0" lvl="8" indent="0" algn="ctr"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9pPr>
          </a:lstStyle>
          <a:p>
            <a:endParaRPr/>
          </a:p>
        </p:txBody>
      </p:sp>
      <p:sp>
        <p:nvSpPr>
          <p:cNvPr id="32" name="Shape 32"/>
          <p:cNvSpPr txBox="1">
            <a:spLocks noGrp="1"/>
          </p:cNvSpPr>
          <p:nvPr>
            <p:ph type="dt" idx="10"/>
          </p:nvPr>
        </p:nvSpPr>
        <p:spPr>
          <a:xfrm>
            <a:off x="9732656" y="5883275"/>
            <a:ext cx="114300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33" name="Shape 33"/>
          <p:cNvSpPr txBox="1">
            <a:spLocks noGrp="1"/>
          </p:cNvSpPr>
          <p:nvPr>
            <p:ph type="ftr" idx="11"/>
          </p:nvPr>
        </p:nvSpPr>
        <p:spPr>
          <a:xfrm>
            <a:off x="5332412" y="5883275"/>
            <a:ext cx="4324043"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34" name="Shape 34"/>
          <p:cNvSpPr txBox="1">
            <a:spLocks noGrp="1"/>
          </p:cNvSpPr>
          <p:nvPr>
            <p:ph type="sldNum" idx="12"/>
          </p:nvPr>
        </p:nvSpPr>
        <p:spPr>
          <a:xfrm>
            <a:off x="10951856" y="5883275"/>
            <a:ext cx="551166"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1"/>
              </a:buClr>
              <a:buSzPct val="25000"/>
              <a:buFont typeface="Corbel"/>
              <a:buNone/>
            </a:pPr>
            <a:fld id="{00000000-1234-1234-1234-123412341234}" type="slidenum">
              <a:rPr lang="en-US" sz="1000" b="0" i="0" u="none" strike="noStrike" cap="none">
                <a:solidFill>
                  <a:schemeClr val="dk1"/>
                </a:solidFill>
                <a:latin typeface="Corbel"/>
                <a:ea typeface="Corbel"/>
                <a:cs typeface="Corbel"/>
                <a:sym typeface="Corbel"/>
              </a:rPr>
              <a:t>‹#›</a:t>
            </a:fld>
            <a:endParaRPr lang="en-US" sz="1000" b="0" i="0" u="none" strike="noStrike" cap="none">
              <a:solidFill>
                <a:schemeClr val="dk1"/>
              </a:solidFill>
              <a:latin typeface="Corbel"/>
              <a:ea typeface="Corbel"/>
              <a:cs typeface="Corbel"/>
              <a:sym typeface="Corbe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Quote with Caption">
    <p:spTree>
      <p:nvGrpSpPr>
        <p:cNvPr id="1" name="Shape 99"/>
        <p:cNvGrpSpPr/>
        <p:nvPr/>
      </p:nvGrpSpPr>
      <p:grpSpPr>
        <a:xfrm>
          <a:off x="0" y="0"/>
          <a:ext cx="0" cy="0"/>
          <a:chOff x="0" y="0"/>
          <a:chExt cx="0" cy="0"/>
        </a:xfrm>
      </p:grpSpPr>
      <p:sp>
        <p:nvSpPr>
          <p:cNvPr id="100" name="Shape 100"/>
          <p:cNvSpPr txBox="1"/>
          <p:nvPr/>
        </p:nvSpPr>
        <p:spPr>
          <a:xfrm>
            <a:off x="1598612" y="863023"/>
            <a:ext cx="609599" cy="584776"/>
          </a:xfrm>
          <a:prstGeom prst="rect">
            <a:avLst/>
          </a:prstGeom>
          <a:noFill/>
          <a:ln>
            <a:noFill/>
          </a:ln>
        </p:spPr>
        <p:txBody>
          <a:bodyPr lIns="91425" tIns="45700" rIns="91425" bIns="45700" anchor="ctr" anchorCtr="0">
            <a:noAutofit/>
          </a:bodyPr>
          <a:lstStyle/>
          <a:p>
            <a:pPr marL="0" marR="0" lvl="0" indent="0" algn="l" rtl="0">
              <a:lnSpc>
                <a:spcPct val="100000"/>
              </a:lnSpc>
              <a:spcBef>
                <a:spcPts val="0"/>
              </a:spcBef>
              <a:spcAft>
                <a:spcPts val="0"/>
              </a:spcAft>
              <a:buClr>
                <a:schemeClr val="dk1"/>
              </a:buClr>
              <a:buSzPct val="25000"/>
              <a:buFont typeface="Corbel"/>
              <a:buNone/>
            </a:pPr>
            <a:r>
              <a:rPr lang="en-US" sz="8000" b="0" i="0" u="none" strike="noStrike" cap="none">
                <a:solidFill>
                  <a:schemeClr val="dk1"/>
                </a:solidFill>
                <a:latin typeface="Corbel"/>
                <a:ea typeface="Corbel"/>
                <a:cs typeface="Corbel"/>
                <a:sym typeface="Corbel"/>
              </a:rPr>
              <a:t>“</a:t>
            </a:r>
          </a:p>
        </p:txBody>
      </p:sp>
      <p:sp>
        <p:nvSpPr>
          <p:cNvPr id="101" name="Shape 101"/>
          <p:cNvSpPr txBox="1"/>
          <p:nvPr/>
        </p:nvSpPr>
        <p:spPr>
          <a:xfrm>
            <a:off x="10893425" y="2819399"/>
            <a:ext cx="609599" cy="584776"/>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1"/>
              </a:buClr>
              <a:buSzPct val="25000"/>
              <a:buFont typeface="Corbel"/>
              <a:buNone/>
            </a:pPr>
            <a:r>
              <a:rPr lang="en-US" sz="8000" b="0" i="0" u="none" strike="noStrike" cap="none">
                <a:solidFill>
                  <a:schemeClr val="dk1"/>
                </a:solidFill>
                <a:latin typeface="Corbel"/>
                <a:ea typeface="Corbel"/>
                <a:cs typeface="Corbel"/>
                <a:sym typeface="Corbel"/>
              </a:rPr>
              <a:t>”</a:t>
            </a:r>
          </a:p>
        </p:txBody>
      </p:sp>
      <p:sp>
        <p:nvSpPr>
          <p:cNvPr id="102" name="Shape 102"/>
          <p:cNvSpPr txBox="1">
            <a:spLocks noGrp="1"/>
          </p:cNvSpPr>
          <p:nvPr>
            <p:ph type="title"/>
          </p:nvPr>
        </p:nvSpPr>
        <p:spPr>
          <a:xfrm>
            <a:off x="2208210" y="685800"/>
            <a:ext cx="8990012" cy="2743199"/>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1"/>
              </a:buClr>
              <a:buFont typeface="Corbel"/>
              <a:buNone/>
              <a:defRPr sz="3200" b="0" i="0" u="none" strike="noStrike" cap="none">
                <a:solidFill>
                  <a:schemeClr val="dk1"/>
                </a:solidFill>
                <a:latin typeface="Corbel"/>
                <a:ea typeface="Corbel"/>
                <a:cs typeface="Corbel"/>
                <a:sym typeface="Corbel"/>
              </a:defRPr>
            </a:lvl1pPr>
            <a:lvl2pPr marL="0" marR="0" lvl="1" indent="0" algn="l" rtl="0">
              <a:spcBef>
                <a:spcPts val="0"/>
              </a:spcBef>
              <a:buClr>
                <a:schemeClr val="dk2"/>
              </a:buClr>
              <a:buFont typeface="Arial"/>
              <a:buNone/>
              <a:defRPr sz="1800" b="0" i="0" u="none" strike="noStrike" cap="none">
                <a:solidFill>
                  <a:schemeClr val="dk2"/>
                </a:solidFill>
              </a:defRPr>
            </a:lvl2pPr>
            <a:lvl3pPr marL="0" marR="0" lvl="2" indent="0" algn="l" rtl="0">
              <a:spcBef>
                <a:spcPts val="0"/>
              </a:spcBef>
              <a:buClr>
                <a:schemeClr val="dk2"/>
              </a:buClr>
              <a:buFont typeface="Arial"/>
              <a:buNone/>
              <a:defRPr sz="1800" b="0" i="0" u="none" strike="noStrike" cap="none">
                <a:solidFill>
                  <a:schemeClr val="dk2"/>
                </a:solidFill>
              </a:defRPr>
            </a:lvl3pPr>
            <a:lvl4pPr marL="0" marR="0" lvl="3" indent="0" algn="l" rtl="0">
              <a:spcBef>
                <a:spcPts val="0"/>
              </a:spcBef>
              <a:buClr>
                <a:schemeClr val="dk2"/>
              </a:buClr>
              <a:buFont typeface="Arial"/>
              <a:buNone/>
              <a:defRPr sz="1800" b="0" i="0" u="none" strike="noStrike" cap="none">
                <a:solidFill>
                  <a:schemeClr val="dk2"/>
                </a:solidFill>
              </a:defRPr>
            </a:lvl4pPr>
            <a:lvl5pPr marL="0" marR="0" lvl="4" indent="0" algn="l" rtl="0">
              <a:spcBef>
                <a:spcPts val="0"/>
              </a:spcBef>
              <a:buClr>
                <a:schemeClr val="dk2"/>
              </a:buClr>
              <a:buFont typeface="Arial"/>
              <a:buNone/>
              <a:defRPr sz="1800" b="0" i="0" u="none" strike="noStrike" cap="none">
                <a:solidFill>
                  <a:schemeClr val="dk2"/>
                </a:solidFill>
              </a:defRPr>
            </a:lvl5pPr>
            <a:lvl6pPr marL="0" marR="0" lvl="5" indent="0" algn="l" rtl="0">
              <a:spcBef>
                <a:spcPts val="0"/>
              </a:spcBef>
              <a:buClr>
                <a:schemeClr val="dk2"/>
              </a:buClr>
              <a:buFont typeface="Arial"/>
              <a:buNone/>
              <a:defRPr sz="1800" b="0" i="0" u="none" strike="noStrike" cap="none">
                <a:solidFill>
                  <a:schemeClr val="dk2"/>
                </a:solidFill>
              </a:defRPr>
            </a:lvl6pPr>
            <a:lvl7pPr marL="0" marR="0" lvl="6" indent="0" algn="l" rtl="0">
              <a:spcBef>
                <a:spcPts val="0"/>
              </a:spcBef>
              <a:buClr>
                <a:schemeClr val="dk2"/>
              </a:buClr>
              <a:buFont typeface="Arial"/>
              <a:buNone/>
              <a:defRPr sz="1800" b="0" i="0" u="none" strike="noStrike" cap="none">
                <a:solidFill>
                  <a:schemeClr val="dk2"/>
                </a:solidFill>
              </a:defRPr>
            </a:lvl7pPr>
            <a:lvl8pPr marL="0" marR="0" lvl="7" indent="0" algn="l" rtl="0">
              <a:spcBef>
                <a:spcPts val="0"/>
              </a:spcBef>
              <a:buClr>
                <a:schemeClr val="dk2"/>
              </a:buClr>
              <a:buFont typeface="Arial"/>
              <a:buNone/>
              <a:defRPr sz="1800" b="0" i="0" u="none" strike="noStrike" cap="none">
                <a:solidFill>
                  <a:schemeClr val="dk2"/>
                </a:solidFill>
              </a:defRPr>
            </a:lvl8pPr>
            <a:lvl9pPr marL="0" marR="0" lvl="8" indent="0" algn="l" rtl="0">
              <a:spcBef>
                <a:spcPts val="0"/>
              </a:spcBef>
              <a:buClr>
                <a:schemeClr val="dk2"/>
              </a:buClr>
              <a:buFont typeface="Arial"/>
              <a:buNone/>
              <a:defRPr sz="1800" b="0" i="0" u="none" strike="noStrike" cap="none">
                <a:solidFill>
                  <a:schemeClr val="dk2"/>
                </a:solidFill>
              </a:defRPr>
            </a:lvl9pPr>
          </a:lstStyle>
          <a:p>
            <a:endParaRPr/>
          </a:p>
        </p:txBody>
      </p:sp>
      <p:sp>
        <p:nvSpPr>
          <p:cNvPr id="103" name="Shape 103"/>
          <p:cNvSpPr txBox="1">
            <a:spLocks noGrp="1"/>
          </p:cNvSpPr>
          <p:nvPr>
            <p:ph type="body" idx="1"/>
          </p:nvPr>
        </p:nvSpPr>
        <p:spPr>
          <a:xfrm>
            <a:off x="2436809" y="3428998"/>
            <a:ext cx="8532814" cy="381000"/>
          </a:xfrm>
          <a:prstGeom prst="rect">
            <a:avLst/>
          </a:prstGeom>
          <a:noFill/>
          <a:ln>
            <a:noFill/>
          </a:ln>
        </p:spPr>
        <p:txBody>
          <a:bodyPr lIns="91425" tIns="91425" rIns="91425" bIns="91425" anchor="ctr" anchorCtr="0"/>
          <a:lstStyle>
            <a:lvl1pPr marL="0" marR="0" lvl="0" indent="0" algn="l" rtl="0">
              <a:lnSpc>
                <a:spcPct val="100000"/>
              </a:lnSpc>
              <a:spcBef>
                <a:spcPts val="360"/>
              </a:spcBef>
              <a:spcAft>
                <a:spcPts val="600"/>
              </a:spcAft>
              <a:buClr>
                <a:srgbClr val="1186C3"/>
              </a:buClr>
              <a:buFont typeface="Arial"/>
              <a:buNone/>
              <a:defRPr sz="1800" b="0" i="0" u="none" strike="noStrike" cap="none">
                <a:solidFill>
                  <a:schemeClr val="dk1"/>
                </a:solidFill>
                <a:latin typeface="Corbel"/>
                <a:ea typeface="Corbel"/>
                <a:cs typeface="Corbel"/>
                <a:sym typeface="Corbel"/>
              </a:defRPr>
            </a:lvl1pPr>
            <a:lvl2pPr marL="457200" marR="0" lvl="1" indent="0" algn="l" rtl="0">
              <a:lnSpc>
                <a:spcPct val="100000"/>
              </a:lnSpc>
              <a:spcBef>
                <a:spcPts val="400"/>
              </a:spcBef>
              <a:spcAft>
                <a:spcPts val="600"/>
              </a:spcAft>
              <a:buClr>
                <a:srgbClr val="1186C3"/>
              </a:buClr>
              <a:buFont typeface="Arial"/>
              <a:buNone/>
              <a:defRPr sz="2000" b="0" i="0" u="none" strike="noStrike" cap="none">
                <a:solidFill>
                  <a:schemeClr val="dk1"/>
                </a:solidFill>
                <a:latin typeface="Corbel"/>
                <a:ea typeface="Corbel"/>
                <a:cs typeface="Corbel"/>
                <a:sym typeface="Corbel"/>
              </a:defRPr>
            </a:lvl2pPr>
            <a:lvl3pPr marL="914400" marR="0" lvl="2" indent="0" algn="l" rtl="0">
              <a:lnSpc>
                <a:spcPct val="100000"/>
              </a:lnSpc>
              <a:spcBef>
                <a:spcPts val="360"/>
              </a:spcBef>
              <a:spcAft>
                <a:spcPts val="600"/>
              </a:spcAft>
              <a:buClr>
                <a:srgbClr val="1186C3"/>
              </a:buClr>
              <a:buFont typeface="Aria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4pPr>
            <a:lvl5pPr marL="1828800" marR="0" lvl="4" indent="0" algn="l" rtl="0">
              <a:lnSpc>
                <a:spcPct val="100000"/>
              </a:lnSpc>
              <a:spcBef>
                <a:spcPts val="280"/>
              </a:spcBef>
              <a:spcAft>
                <a:spcPts val="600"/>
              </a:spcAft>
              <a:buClr>
                <a:srgbClr val="1186C3"/>
              </a:buClr>
              <a:buFont typeface="Arial"/>
              <a:buNone/>
              <a:defRPr sz="1400" b="0" i="0" u="none" strike="noStrike" cap="none">
                <a:solidFill>
                  <a:schemeClr val="dk1"/>
                </a:solidFill>
                <a:latin typeface="Corbel"/>
                <a:ea typeface="Corbel"/>
                <a:cs typeface="Corbel"/>
                <a:sym typeface="Corbel"/>
              </a:defRPr>
            </a:lvl5pPr>
            <a:lvl6pPr marL="2514600" marR="0" lvl="5"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6pPr>
            <a:lvl7pPr marL="2971800" marR="0" lvl="6"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7pPr>
            <a:lvl8pPr marL="3429000" marR="0" lvl="7"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8pPr>
            <a:lvl9pPr marL="3886200" marR="0" lvl="8"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9pPr>
          </a:lstStyle>
          <a:p>
            <a:endParaRPr/>
          </a:p>
        </p:txBody>
      </p:sp>
      <p:sp>
        <p:nvSpPr>
          <p:cNvPr id="104" name="Shape 104"/>
          <p:cNvSpPr txBox="1">
            <a:spLocks noGrp="1"/>
          </p:cNvSpPr>
          <p:nvPr>
            <p:ph type="body" idx="2"/>
          </p:nvPr>
        </p:nvSpPr>
        <p:spPr>
          <a:xfrm>
            <a:off x="1484311" y="4343400"/>
            <a:ext cx="10018710" cy="1447800"/>
          </a:xfrm>
          <a:prstGeom prst="rect">
            <a:avLst/>
          </a:prstGeom>
          <a:noFill/>
          <a:ln>
            <a:noFill/>
          </a:ln>
        </p:spPr>
        <p:txBody>
          <a:bodyPr lIns="91425" tIns="91425" rIns="91425" bIns="91425" anchor="ctr" anchorCtr="0"/>
          <a:lstStyle>
            <a:lvl1pPr marL="0" marR="0" lvl="0" indent="0" algn="ctr" rtl="0">
              <a:lnSpc>
                <a:spcPct val="100000"/>
              </a:lnSpc>
              <a:spcBef>
                <a:spcPts val="400"/>
              </a:spcBef>
              <a:spcAft>
                <a:spcPts val="600"/>
              </a:spcAft>
              <a:buClr>
                <a:srgbClr val="1186C3"/>
              </a:buClr>
              <a:buFont typeface="Arial"/>
              <a:buNone/>
              <a:defRPr sz="2000" b="0" i="0" u="none" strike="noStrike" cap="none">
                <a:solidFill>
                  <a:schemeClr val="dk1"/>
                </a:solidFill>
                <a:latin typeface="Corbel"/>
                <a:ea typeface="Corbel"/>
                <a:cs typeface="Corbel"/>
                <a:sym typeface="Corbel"/>
              </a:defRPr>
            </a:lvl1pPr>
            <a:lvl2pPr marL="457200" marR="0" lvl="1" indent="0" algn="l" rtl="0">
              <a:lnSpc>
                <a:spcPct val="100000"/>
              </a:lnSpc>
              <a:spcBef>
                <a:spcPts val="360"/>
              </a:spcBef>
              <a:spcAft>
                <a:spcPts val="600"/>
              </a:spcAft>
              <a:buClr>
                <a:srgbClr val="1186C3"/>
              </a:buClr>
              <a:buFont typeface="Arial"/>
              <a:buNone/>
              <a:defRPr sz="1800" b="0" i="0" u="none" strike="noStrike" cap="none">
                <a:solidFill>
                  <a:srgbClr val="888888"/>
                </a:solidFill>
                <a:latin typeface="Corbel"/>
                <a:ea typeface="Corbel"/>
                <a:cs typeface="Corbel"/>
                <a:sym typeface="Corbel"/>
              </a:defRPr>
            </a:lvl2pPr>
            <a:lvl3pPr marL="914400" marR="0" lvl="2" indent="0" algn="l" rtl="0">
              <a:lnSpc>
                <a:spcPct val="100000"/>
              </a:lnSpc>
              <a:spcBef>
                <a:spcPts val="320"/>
              </a:spcBef>
              <a:spcAft>
                <a:spcPts val="600"/>
              </a:spcAft>
              <a:buClr>
                <a:srgbClr val="1186C3"/>
              </a:buClr>
              <a:buFont typeface="Arial"/>
              <a:buNone/>
              <a:defRPr sz="1600" b="0" i="0" u="none" strike="noStrike" cap="none">
                <a:solidFill>
                  <a:srgbClr val="888888"/>
                </a:solidFill>
                <a:latin typeface="Corbel"/>
                <a:ea typeface="Corbel"/>
                <a:cs typeface="Corbel"/>
                <a:sym typeface="Corbel"/>
              </a:defRPr>
            </a:lvl3pPr>
            <a:lvl4pPr marL="1371600" marR="0" lvl="3"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4pPr>
            <a:lvl5pPr marL="1828800" marR="0" lvl="4"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5pPr>
            <a:lvl6pPr marL="2286000" marR="0" lvl="5"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6pPr>
            <a:lvl7pPr marL="2743200" marR="0" lvl="6"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7pPr>
            <a:lvl8pPr marL="3200400" marR="0" lvl="7"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8pPr>
            <a:lvl9pPr marL="3657600" marR="0" lvl="8"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9pPr>
          </a:lstStyle>
          <a:p>
            <a:endParaRPr/>
          </a:p>
        </p:txBody>
      </p:sp>
      <p:sp>
        <p:nvSpPr>
          <p:cNvPr id="105" name="Shape 105"/>
          <p:cNvSpPr txBox="1">
            <a:spLocks noGrp="1"/>
          </p:cNvSpPr>
          <p:nvPr>
            <p:ph type="dt" idx="10"/>
          </p:nvPr>
        </p:nvSpPr>
        <p:spPr>
          <a:xfrm>
            <a:off x="9732656" y="5883275"/>
            <a:ext cx="114300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106" name="Shape 106"/>
          <p:cNvSpPr txBox="1">
            <a:spLocks noGrp="1"/>
          </p:cNvSpPr>
          <p:nvPr>
            <p:ph type="ftr" idx="11"/>
          </p:nvPr>
        </p:nvSpPr>
        <p:spPr>
          <a:xfrm>
            <a:off x="2572277" y="5883275"/>
            <a:ext cx="7084176"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107" name="Shape 107"/>
          <p:cNvSpPr txBox="1">
            <a:spLocks noGrp="1"/>
          </p:cNvSpPr>
          <p:nvPr>
            <p:ph type="sldNum" idx="12"/>
          </p:nvPr>
        </p:nvSpPr>
        <p:spPr>
          <a:xfrm>
            <a:off x="10951856" y="5883275"/>
            <a:ext cx="551166"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1"/>
              </a:buClr>
              <a:buSzPct val="25000"/>
              <a:buFont typeface="Corbel"/>
              <a:buNone/>
            </a:pPr>
            <a:fld id="{00000000-1234-1234-1234-123412341234}" type="slidenum">
              <a:rPr lang="en-US" sz="1000" b="0" i="0" u="none" strike="noStrike" cap="none">
                <a:solidFill>
                  <a:schemeClr val="dk1"/>
                </a:solidFill>
                <a:latin typeface="Corbel"/>
                <a:ea typeface="Corbel"/>
                <a:cs typeface="Corbel"/>
                <a:sym typeface="Corbel"/>
              </a:rPr>
              <a:t>‹#›</a:t>
            </a:fld>
            <a:endParaRPr lang="en-US" sz="1000" b="0" i="0" u="none" strike="noStrike" cap="none">
              <a:solidFill>
                <a:schemeClr val="dk1"/>
              </a:solidFill>
              <a:latin typeface="Corbel"/>
              <a:ea typeface="Corbel"/>
              <a:cs typeface="Corbel"/>
              <a:sym typeface="Corbe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Name Card">
    <p:spTree>
      <p:nvGrpSpPr>
        <p:cNvPr id="1" name="Shape 108"/>
        <p:cNvGrpSpPr/>
        <p:nvPr/>
      </p:nvGrpSpPr>
      <p:grpSpPr>
        <a:xfrm>
          <a:off x="0" y="0"/>
          <a:ext cx="0" cy="0"/>
          <a:chOff x="0" y="0"/>
          <a:chExt cx="0" cy="0"/>
        </a:xfrm>
      </p:grpSpPr>
      <p:sp>
        <p:nvSpPr>
          <p:cNvPr id="109" name="Shape 109"/>
          <p:cNvSpPr txBox="1">
            <a:spLocks noGrp="1"/>
          </p:cNvSpPr>
          <p:nvPr>
            <p:ph type="title"/>
          </p:nvPr>
        </p:nvSpPr>
        <p:spPr>
          <a:xfrm>
            <a:off x="1484312" y="3308580"/>
            <a:ext cx="10018707" cy="1468800"/>
          </a:xfrm>
          <a:prstGeom prst="rect">
            <a:avLst/>
          </a:prstGeom>
          <a:noFill/>
          <a:ln>
            <a:noFill/>
          </a:ln>
        </p:spPr>
        <p:txBody>
          <a:bodyPr lIns="91425" tIns="91425" rIns="91425" bIns="91425" anchor="b" anchorCtr="0"/>
          <a:lstStyle>
            <a:lvl1pPr marL="0" marR="0" lvl="0" indent="0" algn="r" rtl="0">
              <a:lnSpc>
                <a:spcPct val="100000"/>
              </a:lnSpc>
              <a:spcBef>
                <a:spcPts val="0"/>
              </a:spcBef>
              <a:spcAft>
                <a:spcPts val="0"/>
              </a:spcAft>
              <a:buClr>
                <a:schemeClr val="dk1"/>
              </a:buClr>
              <a:buFont typeface="Corbel"/>
              <a:buNone/>
              <a:defRPr sz="3200" b="0" i="0" u="none" strike="noStrike" cap="none">
                <a:solidFill>
                  <a:schemeClr val="dk1"/>
                </a:solidFill>
                <a:latin typeface="Corbel"/>
                <a:ea typeface="Corbel"/>
                <a:cs typeface="Corbel"/>
                <a:sym typeface="Corbel"/>
              </a:defRPr>
            </a:lvl1pPr>
            <a:lvl2pPr marL="0" marR="0" lvl="1" indent="0" algn="l" rtl="0">
              <a:spcBef>
                <a:spcPts val="0"/>
              </a:spcBef>
              <a:buClr>
                <a:schemeClr val="dk2"/>
              </a:buClr>
              <a:buFont typeface="Arial"/>
              <a:buNone/>
              <a:defRPr sz="1800" b="0" i="0" u="none" strike="noStrike" cap="none">
                <a:solidFill>
                  <a:schemeClr val="dk2"/>
                </a:solidFill>
              </a:defRPr>
            </a:lvl2pPr>
            <a:lvl3pPr marL="0" marR="0" lvl="2" indent="0" algn="l" rtl="0">
              <a:spcBef>
                <a:spcPts val="0"/>
              </a:spcBef>
              <a:buClr>
                <a:schemeClr val="dk2"/>
              </a:buClr>
              <a:buFont typeface="Arial"/>
              <a:buNone/>
              <a:defRPr sz="1800" b="0" i="0" u="none" strike="noStrike" cap="none">
                <a:solidFill>
                  <a:schemeClr val="dk2"/>
                </a:solidFill>
              </a:defRPr>
            </a:lvl3pPr>
            <a:lvl4pPr marL="0" marR="0" lvl="3" indent="0" algn="l" rtl="0">
              <a:spcBef>
                <a:spcPts val="0"/>
              </a:spcBef>
              <a:buClr>
                <a:schemeClr val="dk2"/>
              </a:buClr>
              <a:buFont typeface="Arial"/>
              <a:buNone/>
              <a:defRPr sz="1800" b="0" i="0" u="none" strike="noStrike" cap="none">
                <a:solidFill>
                  <a:schemeClr val="dk2"/>
                </a:solidFill>
              </a:defRPr>
            </a:lvl4pPr>
            <a:lvl5pPr marL="0" marR="0" lvl="4" indent="0" algn="l" rtl="0">
              <a:spcBef>
                <a:spcPts val="0"/>
              </a:spcBef>
              <a:buClr>
                <a:schemeClr val="dk2"/>
              </a:buClr>
              <a:buFont typeface="Arial"/>
              <a:buNone/>
              <a:defRPr sz="1800" b="0" i="0" u="none" strike="noStrike" cap="none">
                <a:solidFill>
                  <a:schemeClr val="dk2"/>
                </a:solidFill>
              </a:defRPr>
            </a:lvl5pPr>
            <a:lvl6pPr marL="0" marR="0" lvl="5" indent="0" algn="l" rtl="0">
              <a:spcBef>
                <a:spcPts val="0"/>
              </a:spcBef>
              <a:buClr>
                <a:schemeClr val="dk2"/>
              </a:buClr>
              <a:buFont typeface="Arial"/>
              <a:buNone/>
              <a:defRPr sz="1800" b="0" i="0" u="none" strike="noStrike" cap="none">
                <a:solidFill>
                  <a:schemeClr val="dk2"/>
                </a:solidFill>
              </a:defRPr>
            </a:lvl6pPr>
            <a:lvl7pPr marL="0" marR="0" lvl="6" indent="0" algn="l" rtl="0">
              <a:spcBef>
                <a:spcPts val="0"/>
              </a:spcBef>
              <a:buClr>
                <a:schemeClr val="dk2"/>
              </a:buClr>
              <a:buFont typeface="Arial"/>
              <a:buNone/>
              <a:defRPr sz="1800" b="0" i="0" u="none" strike="noStrike" cap="none">
                <a:solidFill>
                  <a:schemeClr val="dk2"/>
                </a:solidFill>
              </a:defRPr>
            </a:lvl7pPr>
            <a:lvl8pPr marL="0" marR="0" lvl="7" indent="0" algn="l" rtl="0">
              <a:spcBef>
                <a:spcPts val="0"/>
              </a:spcBef>
              <a:buClr>
                <a:schemeClr val="dk2"/>
              </a:buClr>
              <a:buFont typeface="Arial"/>
              <a:buNone/>
              <a:defRPr sz="1800" b="0" i="0" u="none" strike="noStrike" cap="none">
                <a:solidFill>
                  <a:schemeClr val="dk2"/>
                </a:solidFill>
              </a:defRPr>
            </a:lvl8pPr>
            <a:lvl9pPr marL="0" marR="0" lvl="8" indent="0" algn="l" rtl="0">
              <a:spcBef>
                <a:spcPts val="0"/>
              </a:spcBef>
              <a:buClr>
                <a:schemeClr val="dk2"/>
              </a:buClr>
              <a:buFont typeface="Arial"/>
              <a:buNone/>
              <a:defRPr sz="1800" b="0" i="0" u="none" strike="noStrike" cap="none">
                <a:solidFill>
                  <a:schemeClr val="dk2"/>
                </a:solidFill>
              </a:defRPr>
            </a:lvl9pPr>
          </a:lstStyle>
          <a:p>
            <a:endParaRPr/>
          </a:p>
        </p:txBody>
      </p:sp>
      <p:sp>
        <p:nvSpPr>
          <p:cNvPr id="110" name="Shape 110"/>
          <p:cNvSpPr txBox="1">
            <a:spLocks noGrp="1"/>
          </p:cNvSpPr>
          <p:nvPr>
            <p:ph type="body" idx="1"/>
          </p:nvPr>
        </p:nvSpPr>
        <p:spPr>
          <a:xfrm>
            <a:off x="1484312" y="4777380"/>
            <a:ext cx="10018710" cy="860399"/>
          </a:xfrm>
          <a:prstGeom prst="rect">
            <a:avLst/>
          </a:prstGeom>
          <a:noFill/>
          <a:ln>
            <a:noFill/>
          </a:ln>
        </p:spPr>
        <p:txBody>
          <a:bodyPr lIns="91425" tIns="91425" rIns="91425" bIns="91425" anchor="t" anchorCtr="0"/>
          <a:lstStyle>
            <a:lvl1pPr marL="0" marR="0" lvl="0" indent="0" algn="r" rtl="0">
              <a:lnSpc>
                <a:spcPct val="100000"/>
              </a:lnSpc>
              <a:spcBef>
                <a:spcPts val="400"/>
              </a:spcBef>
              <a:spcAft>
                <a:spcPts val="600"/>
              </a:spcAft>
              <a:buClr>
                <a:srgbClr val="1186C3"/>
              </a:buClr>
              <a:buFont typeface="Arial"/>
              <a:buNone/>
              <a:defRPr sz="2000" b="0" i="0" u="none" strike="noStrike" cap="none">
                <a:solidFill>
                  <a:schemeClr val="dk1"/>
                </a:solidFill>
                <a:latin typeface="Corbel"/>
                <a:ea typeface="Corbel"/>
                <a:cs typeface="Corbel"/>
                <a:sym typeface="Corbel"/>
              </a:defRPr>
            </a:lvl1pPr>
            <a:lvl2pPr marL="457200" marR="0" lvl="1" indent="0" algn="l" rtl="0">
              <a:lnSpc>
                <a:spcPct val="100000"/>
              </a:lnSpc>
              <a:spcBef>
                <a:spcPts val="360"/>
              </a:spcBef>
              <a:spcAft>
                <a:spcPts val="600"/>
              </a:spcAft>
              <a:buClr>
                <a:srgbClr val="1186C3"/>
              </a:buClr>
              <a:buFont typeface="Arial"/>
              <a:buNone/>
              <a:defRPr sz="1800" b="0" i="0" u="none" strike="noStrike" cap="none">
                <a:solidFill>
                  <a:srgbClr val="888888"/>
                </a:solidFill>
                <a:latin typeface="Corbel"/>
                <a:ea typeface="Corbel"/>
                <a:cs typeface="Corbel"/>
                <a:sym typeface="Corbel"/>
              </a:defRPr>
            </a:lvl2pPr>
            <a:lvl3pPr marL="914400" marR="0" lvl="2" indent="0" algn="l" rtl="0">
              <a:lnSpc>
                <a:spcPct val="100000"/>
              </a:lnSpc>
              <a:spcBef>
                <a:spcPts val="320"/>
              </a:spcBef>
              <a:spcAft>
                <a:spcPts val="600"/>
              </a:spcAft>
              <a:buClr>
                <a:srgbClr val="1186C3"/>
              </a:buClr>
              <a:buFont typeface="Arial"/>
              <a:buNone/>
              <a:defRPr sz="1600" b="0" i="0" u="none" strike="noStrike" cap="none">
                <a:solidFill>
                  <a:srgbClr val="888888"/>
                </a:solidFill>
                <a:latin typeface="Corbel"/>
                <a:ea typeface="Corbel"/>
                <a:cs typeface="Corbel"/>
                <a:sym typeface="Corbel"/>
              </a:defRPr>
            </a:lvl3pPr>
            <a:lvl4pPr marL="1371600" marR="0" lvl="3"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4pPr>
            <a:lvl5pPr marL="1828800" marR="0" lvl="4"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5pPr>
            <a:lvl6pPr marL="2286000" marR="0" lvl="5"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6pPr>
            <a:lvl7pPr marL="2743200" marR="0" lvl="6"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7pPr>
            <a:lvl8pPr marL="3200400" marR="0" lvl="7"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8pPr>
            <a:lvl9pPr marL="3657600" marR="0" lvl="8"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9pPr>
          </a:lstStyle>
          <a:p>
            <a:endParaRPr/>
          </a:p>
        </p:txBody>
      </p:sp>
      <p:sp>
        <p:nvSpPr>
          <p:cNvPr id="111" name="Shape 111"/>
          <p:cNvSpPr txBox="1">
            <a:spLocks noGrp="1"/>
          </p:cNvSpPr>
          <p:nvPr>
            <p:ph type="dt" idx="10"/>
          </p:nvPr>
        </p:nvSpPr>
        <p:spPr>
          <a:xfrm>
            <a:off x="9732656" y="5883275"/>
            <a:ext cx="114300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112" name="Shape 112"/>
          <p:cNvSpPr txBox="1">
            <a:spLocks noGrp="1"/>
          </p:cNvSpPr>
          <p:nvPr>
            <p:ph type="ftr" idx="11"/>
          </p:nvPr>
        </p:nvSpPr>
        <p:spPr>
          <a:xfrm>
            <a:off x="2572277" y="5883275"/>
            <a:ext cx="7084176"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113" name="Shape 113"/>
          <p:cNvSpPr txBox="1">
            <a:spLocks noGrp="1"/>
          </p:cNvSpPr>
          <p:nvPr>
            <p:ph type="sldNum" idx="12"/>
          </p:nvPr>
        </p:nvSpPr>
        <p:spPr>
          <a:xfrm>
            <a:off x="10951856" y="5883275"/>
            <a:ext cx="551166"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1"/>
              </a:buClr>
              <a:buSzPct val="25000"/>
              <a:buFont typeface="Corbel"/>
              <a:buNone/>
            </a:pPr>
            <a:fld id="{00000000-1234-1234-1234-123412341234}" type="slidenum">
              <a:rPr lang="en-US" sz="1000" b="0" i="0" u="none" strike="noStrike" cap="none">
                <a:solidFill>
                  <a:schemeClr val="dk1"/>
                </a:solidFill>
                <a:latin typeface="Corbel"/>
                <a:ea typeface="Corbel"/>
                <a:cs typeface="Corbel"/>
                <a:sym typeface="Corbel"/>
              </a:rPr>
              <a:t>‹#›</a:t>
            </a:fld>
            <a:endParaRPr lang="en-US" sz="1000" b="0" i="0" u="none" strike="noStrike" cap="none">
              <a:solidFill>
                <a:schemeClr val="dk1"/>
              </a:solidFill>
              <a:latin typeface="Corbel"/>
              <a:ea typeface="Corbel"/>
              <a:cs typeface="Corbel"/>
              <a:sym typeface="Corbe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Quote Name Card">
    <p:spTree>
      <p:nvGrpSpPr>
        <p:cNvPr id="1" name="Shape 114"/>
        <p:cNvGrpSpPr/>
        <p:nvPr/>
      </p:nvGrpSpPr>
      <p:grpSpPr>
        <a:xfrm>
          <a:off x="0" y="0"/>
          <a:ext cx="0" cy="0"/>
          <a:chOff x="0" y="0"/>
          <a:chExt cx="0" cy="0"/>
        </a:xfrm>
      </p:grpSpPr>
      <p:sp>
        <p:nvSpPr>
          <p:cNvPr id="115" name="Shape 115"/>
          <p:cNvSpPr txBox="1"/>
          <p:nvPr/>
        </p:nvSpPr>
        <p:spPr>
          <a:xfrm>
            <a:off x="1598612" y="863023"/>
            <a:ext cx="609599" cy="584776"/>
          </a:xfrm>
          <a:prstGeom prst="rect">
            <a:avLst/>
          </a:prstGeom>
          <a:noFill/>
          <a:ln>
            <a:noFill/>
          </a:ln>
        </p:spPr>
        <p:txBody>
          <a:bodyPr lIns="91425" tIns="45700" rIns="91425" bIns="45700" anchor="ctr" anchorCtr="0">
            <a:noAutofit/>
          </a:bodyPr>
          <a:lstStyle/>
          <a:p>
            <a:pPr marL="0" marR="0" lvl="0" indent="0" algn="l" rtl="0">
              <a:lnSpc>
                <a:spcPct val="100000"/>
              </a:lnSpc>
              <a:spcBef>
                <a:spcPts val="0"/>
              </a:spcBef>
              <a:spcAft>
                <a:spcPts val="0"/>
              </a:spcAft>
              <a:buClr>
                <a:schemeClr val="dk1"/>
              </a:buClr>
              <a:buSzPct val="25000"/>
              <a:buFont typeface="Corbel"/>
              <a:buNone/>
            </a:pPr>
            <a:r>
              <a:rPr lang="en-US" sz="8000" b="0" i="0" u="none" strike="noStrike" cap="none">
                <a:solidFill>
                  <a:schemeClr val="dk1"/>
                </a:solidFill>
                <a:latin typeface="Corbel"/>
                <a:ea typeface="Corbel"/>
                <a:cs typeface="Corbel"/>
                <a:sym typeface="Corbel"/>
              </a:rPr>
              <a:t>“</a:t>
            </a:r>
          </a:p>
        </p:txBody>
      </p:sp>
      <p:sp>
        <p:nvSpPr>
          <p:cNvPr id="116" name="Shape 116"/>
          <p:cNvSpPr txBox="1"/>
          <p:nvPr/>
        </p:nvSpPr>
        <p:spPr>
          <a:xfrm>
            <a:off x="10893425" y="2819399"/>
            <a:ext cx="609599" cy="584776"/>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1"/>
              </a:buClr>
              <a:buSzPct val="25000"/>
              <a:buFont typeface="Corbel"/>
              <a:buNone/>
            </a:pPr>
            <a:r>
              <a:rPr lang="en-US" sz="8000" b="0" i="0" u="none" strike="noStrike" cap="none">
                <a:solidFill>
                  <a:schemeClr val="dk1"/>
                </a:solidFill>
                <a:latin typeface="Corbel"/>
                <a:ea typeface="Corbel"/>
                <a:cs typeface="Corbel"/>
                <a:sym typeface="Corbel"/>
              </a:rPr>
              <a:t>”</a:t>
            </a:r>
          </a:p>
        </p:txBody>
      </p:sp>
      <p:sp>
        <p:nvSpPr>
          <p:cNvPr id="117" name="Shape 117"/>
          <p:cNvSpPr txBox="1">
            <a:spLocks noGrp="1"/>
          </p:cNvSpPr>
          <p:nvPr>
            <p:ph type="title"/>
          </p:nvPr>
        </p:nvSpPr>
        <p:spPr>
          <a:xfrm>
            <a:off x="2208210" y="685800"/>
            <a:ext cx="8990012" cy="2743199"/>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1"/>
              </a:buClr>
              <a:buFont typeface="Corbel"/>
              <a:buNone/>
              <a:defRPr sz="3200" b="0" i="0" u="none" strike="noStrike" cap="none">
                <a:solidFill>
                  <a:schemeClr val="dk1"/>
                </a:solidFill>
                <a:latin typeface="Corbel"/>
                <a:ea typeface="Corbel"/>
                <a:cs typeface="Corbel"/>
                <a:sym typeface="Corbel"/>
              </a:defRPr>
            </a:lvl1pPr>
            <a:lvl2pPr marL="0" marR="0" lvl="1" indent="0" algn="l" rtl="0">
              <a:spcBef>
                <a:spcPts val="0"/>
              </a:spcBef>
              <a:buClr>
                <a:schemeClr val="dk2"/>
              </a:buClr>
              <a:buFont typeface="Arial"/>
              <a:buNone/>
              <a:defRPr sz="1800" b="0" i="0" u="none" strike="noStrike" cap="none">
                <a:solidFill>
                  <a:schemeClr val="dk2"/>
                </a:solidFill>
              </a:defRPr>
            </a:lvl2pPr>
            <a:lvl3pPr marL="0" marR="0" lvl="2" indent="0" algn="l" rtl="0">
              <a:spcBef>
                <a:spcPts val="0"/>
              </a:spcBef>
              <a:buClr>
                <a:schemeClr val="dk2"/>
              </a:buClr>
              <a:buFont typeface="Arial"/>
              <a:buNone/>
              <a:defRPr sz="1800" b="0" i="0" u="none" strike="noStrike" cap="none">
                <a:solidFill>
                  <a:schemeClr val="dk2"/>
                </a:solidFill>
              </a:defRPr>
            </a:lvl3pPr>
            <a:lvl4pPr marL="0" marR="0" lvl="3" indent="0" algn="l" rtl="0">
              <a:spcBef>
                <a:spcPts val="0"/>
              </a:spcBef>
              <a:buClr>
                <a:schemeClr val="dk2"/>
              </a:buClr>
              <a:buFont typeface="Arial"/>
              <a:buNone/>
              <a:defRPr sz="1800" b="0" i="0" u="none" strike="noStrike" cap="none">
                <a:solidFill>
                  <a:schemeClr val="dk2"/>
                </a:solidFill>
              </a:defRPr>
            </a:lvl4pPr>
            <a:lvl5pPr marL="0" marR="0" lvl="4" indent="0" algn="l" rtl="0">
              <a:spcBef>
                <a:spcPts val="0"/>
              </a:spcBef>
              <a:buClr>
                <a:schemeClr val="dk2"/>
              </a:buClr>
              <a:buFont typeface="Arial"/>
              <a:buNone/>
              <a:defRPr sz="1800" b="0" i="0" u="none" strike="noStrike" cap="none">
                <a:solidFill>
                  <a:schemeClr val="dk2"/>
                </a:solidFill>
              </a:defRPr>
            </a:lvl5pPr>
            <a:lvl6pPr marL="0" marR="0" lvl="5" indent="0" algn="l" rtl="0">
              <a:spcBef>
                <a:spcPts val="0"/>
              </a:spcBef>
              <a:buClr>
                <a:schemeClr val="dk2"/>
              </a:buClr>
              <a:buFont typeface="Arial"/>
              <a:buNone/>
              <a:defRPr sz="1800" b="0" i="0" u="none" strike="noStrike" cap="none">
                <a:solidFill>
                  <a:schemeClr val="dk2"/>
                </a:solidFill>
              </a:defRPr>
            </a:lvl6pPr>
            <a:lvl7pPr marL="0" marR="0" lvl="6" indent="0" algn="l" rtl="0">
              <a:spcBef>
                <a:spcPts val="0"/>
              </a:spcBef>
              <a:buClr>
                <a:schemeClr val="dk2"/>
              </a:buClr>
              <a:buFont typeface="Arial"/>
              <a:buNone/>
              <a:defRPr sz="1800" b="0" i="0" u="none" strike="noStrike" cap="none">
                <a:solidFill>
                  <a:schemeClr val="dk2"/>
                </a:solidFill>
              </a:defRPr>
            </a:lvl7pPr>
            <a:lvl8pPr marL="0" marR="0" lvl="7" indent="0" algn="l" rtl="0">
              <a:spcBef>
                <a:spcPts val="0"/>
              </a:spcBef>
              <a:buClr>
                <a:schemeClr val="dk2"/>
              </a:buClr>
              <a:buFont typeface="Arial"/>
              <a:buNone/>
              <a:defRPr sz="1800" b="0" i="0" u="none" strike="noStrike" cap="none">
                <a:solidFill>
                  <a:schemeClr val="dk2"/>
                </a:solidFill>
              </a:defRPr>
            </a:lvl8pPr>
            <a:lvl9pPr marL="0" marR="0" lvl="8" indent="0" algn="l" rtl="0">
              <a:spcBef>
                <a:spcPts val="0"/>
              </a:spcBef>
              <a:buClr>
                <a:schemeClr val="dk2"/>
              </a:buClr>
              <a:buFont typeface="Arial"/>
              <a:buNone/>
              <a:defRPr sz="1800" b="0" i="0" u="none" strike="noStrike" cap="none">
                <a:solidFill>
                  <a:schemeClr val="dk2"/>
                </a:solidFill>
              </a:defRPr>
            </a:lvl9pPr>
          </a:lstStyle>
          <a:p>
            <a:endParaRPr/>
          </a:p>
        </p:txBody>
      </p:sp>
      <p:sp>
        <p:nvSpPr>
          <p:cNvPr id="118" name="Shape 118"/>
          <p:cNvSpPr txBox="1">
            <a:spLocks noGrp="1"/>
          </p:cNvSpPr>
          <p:nvPr>
            <p:ph type="body" idx="1"/>
          </p:nvPr>
        </p:nvSpPr>
        <p:spPr>
          <a:xfrm>
            <a:off x="1484312" y="3886200"/>
            <a:ext cx="10018710" cy="889000"/>
          </a:xfrm>
          <a:prstGeom prst="rect">
            <a:avLst/>
          </a:prstGeom>
          <a:noFill/>
          <a:ln>
            <a:noFill/>
          </a:ln>
        </p:spPr>
        <p:txBody>
          <a:bodyPr lIns="91425" tIns="91425" rIns="91425" bIns="91425" anchor="b" anchorCtr="0"/>
          <a:lstStyle>
            <a:lvl1pPr marL="285750" marR="0" lvl="0" indent="-285750" algn="r" rtl="0">
              <a:lnSpc>
                <a:spcPct val="100000"/>
              </a:lnSpc>
              <a:spcBef>
                <a:spcPts val="480"/>
              </a:spcBef>
              <a:spcAft>
                <a:spcPts val="600"/>
              </a:spcAft>
              <a:buClr>
                <a:srgbClr val="1186C3"/>
              </a:buClr>
              <a:buFont typeface="Arial"/>
              <a:buNone/>
              <a:defRPr sz="2400" b="0" i="0" u="none" strike="noStrike" cap="none">
                <a:solidFill>
                  <a:schemeClr val="dk1"/>
                </a:solidFill>
                <a:latin typeface="Corbel"/>
                <a:ea typeface="Corbel"/>
                <a:cs typeface="Corbel"/>
                <a:sym typeface="Corbel"/>
              </a:defRPr>
            </a:lvl1pPr>
            <a:lvl2pPr marL="742950" marR="0" lvl="1" indent="76200" algn="l" rtl="0">
              <a:lnSpc>
                <a:spcPct val="100000"/>
              </a:lnSpc>
              <a:spcBef>
                <a:spcPts val="400"/>
              </a:spcBef>
              <a:spcAft>
                <a:spcPts val="600"/>
              </a:spcAft>
              <a:buClr>
                <a:srgbClr val="1186C3"/>
              </a:buClr>
              <a:buSzPct val="145000"/>
              <a:buFont typeface="Arial"/>
              <a:buChar char="•"/>
              <a:defRPr sz="2000" b="0" i="0" u="none" strike="noStrike" cap="none">
                <a:solidFill>
                  <a:schemeClr val="dk1"/>
                </a:solidFill>
                <a:latin typeface="Corbel"/>
                <a:ea typeface="Corbel"/>
                <a:cs typeface="Corbel"/>
                <a:sym typeface="Corbel"/>
              </a:defRPr>
            </a:lvl2pPr>
            <a:lvl3pPr marL="1200150" marR="0" lvl="2" indent="45085" algn="l" rtl="0">
              <a:lnSpc>
                <a:spcPct val="100000"/>
              </a:lnSpc>
              <a:spcBef>
                <a:spcPts val="360"/>
              </a:spcBef>
              <a:spcAft>
                <a:spcPts val="600"/>
              </a:spcAft>
              <a:buClr>
                <a:srgbClr val="1186C3"/>
              </a:buClr>
              <a:buSzPct val="145000"/>
              <a:buFont typeface="Arial"/>
              <a:buChar char="•"/>
              <a:defRPr sz="1800" b="0" i="0" u="none" strike="noStrike" cap="none">
                <a:solidFill>
                  <a:schemeClr val="dk1"/>
                </a:solidFill>
                <a:latin typeface="Corbel"/>
                <a:ea typeface="Corbel"/>
                <a:cs typeface="Corbel"/>
                <a:sym typeface="Corbel"/>
              </a:defRPr>
            </a:lvl3pPr>
            <a:lvl4pPr marL="1543050" marR="0" lvl="3" indent="115570" algn="l" rtl="0">
              <a:lnSpc>
                <a:spcPct val="100000"/>
              </a:lnSpc>
              <a:spcBef>
                <a:spcPts val="320"/>
              </a:spcBef>
              <a:spcAft>
                <a:spcPts val="600"/>
              </a:spcAft>
              <a:buClr>
                <a:srgbClr val="1186C3"/>
              </a:buClr>
              <a:buSzPct val="145000"/>
              <a:buFont typeface="Arial"/>
              <a:buChar char="•"/>
              <a:defRPr sz="1600" b="0" i="0" u="none" strike="noStrike" cap="none">
                <a:solidFill>
                  <a:schemeClr val="dk1"/>
                </a:solidFill>
                <a:latin typeface="Corbel"/>
                <a:ea typeface="Corbel"/>
                <a:cs typeface="Corbel"/>
                <a:sym typeface="Corbel"/>
              </a:defRPr>
            </a:lvl4pPr>
            <a:lvl5pPr marL="2000250" marR="0" lvl="4" indent="8445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5pPr>
            <a:lvl6pPr marL="2514600" marR="0" lvl="5"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6pPr>
            <a:lvl7pPr marL="2971800" marR="0" lvl="6"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7pPr>
            <a:lvl8pPr marL="3429000" marR="0" lvl="7"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8pPr>
            <a:lvl9pPr marL="3886200" marR="0" lvl="8"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9pPr>
          </a:lstStyle>
          <a:p>
            <a:endParaRPr/>
          </a:p>
        </p:txBody>
      </p:sp>
      <p:sp>
        <p:nvSpPr>
          <p:cNvPr id="119" name="Shape 119"/>
          <p:cNvSpPr txBox="1">
            <a:spLocks noGrp="1"/>
          </p:cNvSpPr>
          <p:nvPr>
            <p:ph type="body" idx="2"/>
          </p:nvPr>
        </p:nvSpPr>
        <p:spPr>
          <a:xfrm>
            <a:off x="1484312" y="4775200"/>
            <a:ext cx="10018710" cy="1016000"/>
          </a:xfrm>
          <a:prstGeom prst="rect">
            <a:avLst/>
          </a:prstGeom>
          <a:noFill/>
          <a:ln>
            <a:noFill/>
          </a:ln>
        </p:spPr>
        <p:txBody>
          <a:bodyPr lIns="91425" tIns="91425" rIns="91425" bIns="91425" anchor="t" anchorCtr="0"/>
          <a:lstStyle>
            <a:lvl1pPr marL="0" marR="0" lvl="0" indent="0" algn="r" rtl="0">
              <a:lnSpc>
                <a:spcPct val="100000"/>
              </a:lnSpc>
              <a:spcBef>
                <a:spcPts val="360"/>
              </a:spcBef>
              <a:spcAft>
                <a:spcPts val="600"/>
              </a:spcAft>
              <a:buClr>
                <a:srgbClr val="1186C3"/>
              </a:buClr>
              <a:buFont typeface="Arial"/>
              <a:buNone/>
              <a:defRPr sz="1800" b="0" i="0" u="none" strike="noStrike" cap="none">
                <a:solidFill>
                  <a:schemeClr val="dk1"/>
                </a:solidFill>
                <a:latin typeface="Corbel"/>
                <a:ea typeface="Corbel"/>
                <a:cs typeface="Corbel"/>
                <a:sym typeface="Corbel"/>
              </a:defRPr>
            </a:lvl1pPr>
            <a:lvl2pPr marL="457200" marR="0" lvl="1" indent="0" algn="l" rtl="0">
              <a:lnSpc>
                <a:spcPct val="100000"/>
              </a:lnSpc>
              <a:spcBef>
                <a:spcPts val="360"/>
              </a:spcBef>
              <a:spcAft>
                <a:spcPts val="600"/>
              </a:spcAft>
              <a:buClr>
                <a:srgbClr val="1186C3"/>
              </a:buClr>
              <a:buFont typeface="Arial"/>
              <a:buNone/>
              <a:defRPr sz="1800" b="0" i="0" u="none" strike="noStrike" cap="none">
                <a:solidFill>
                  <a:srgbClr val="888888"/>
                </a:solidFill>
                <a:latin typeface="Corbel"/>
                <a:ea typeface="Corbel"/>
                <a:cs typeface="Corbel"/>
                <a:sym typeface="Corbel"/>
              </a:defRPr>
            </a:lvl2pPr>
            <a:lvl3pPr marL="914400" marR="0" lvl="2" indent="0" algn="l" rtl="0">
              <a:lnSpc>
                <a:spcPct val="100000"/>
              </a:lnSpc>
              <a:spcBef>
                <a:spcPts val="320"/>
              </a:spcBef>
              <a:spcAft>
                <a:spcPts val="600"/>
              </a:spcAft>
              <a:buClr>
                <a:srgbClr val="1186C3"/>
              </a:buClr>
              <a:buFont typeface="Arial"/>
              <a:buNone/>
              <a:defRPr sz="1600" b="0" i="0" u="none" strike="noStrike" cap="none">
                <a:solidFill>
                  <a:srgbClr val="888888"/>
                </a:solidFill>
                <a:latin typeface="Corbel"/>
                <a:ea typeface="Corbel"/>
                <a:cs typeface="Corbel"/>
                <a:sym typeface="Corbel"/>
              </a:defRPr>
            </a:lvl3pPr>
            <a:lvl4pPr marL="1371600" marR="0" lvl="3"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4pPr>
            <a:lvl5pPr marL="1828800" marR="0" lvl="4"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5pPr>
            <a:lvl6pPr marL="2286000" marR="0" lvl="5"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6pPr>
            <a:lvl7pPr marL="2743200" marR="0" lvl="6"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7pPr>
            <a:lvl8pPr marL="3200400" marR="0" lvl="7"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8pPr>
            <a:lvl9pPr marL="3657600" marR="0" lvl="8"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9pPr>
          </a:lstStyle>
          <a:p>
            <a:endParaRPr/>
          </a:p>
        </p:txBody>
      </p:sp>
      <p:sp>
        <p:nvSpPr>
          <p:cNvPr id="120" name="Shape 120"/>
          <p:cNvSpPr txBox="1">
            <a:spLocks noGrp="1"/>
          </p:cNvSpPr>
          <p:nvPr>
            <p:ph type="dt" idx="10"/>
          </p:nvPr>
        </p:nvSpPr>
        <p:spPr>
          <a:xfrm>
            <a:off x="9732656" y="5883275"/>
            <a:ext cx="114300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121" name="Shape 121"/>
          <p:cNvSpPr txBox="1">
            <a:spLocks noGrp="1"/>
          </p:cNvSpPr>
          <p:nvPr>
            <p:ph type="ftr" idx="11"/>
          </p:nvPr>
        </p:nvSpPr>
        <p:spPr>
          <a:xfrm>
            <a:off x="2572277" y="5883275"/>
            <a:ext cx="7084176"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122" name="Shape 122"/>
          <p:cNvSpPr txBox="1">
            <a:spLocks noGrp="1"/>
          </p:cNvSpPr>
          <p:nvPr>
            <p:ph type="sldNum" idx="12"/>
          </p:nvPr>
        </p:nvSpPr>
        <p:spPr>
          <a:xfrm>
            <a:off x="10951856" y="5883275"/>
            <a:ext cx="551166"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1"/>
              </a:buClr>
              <a:buSzPct val="25000"/>
              <a:buFont typeface="Corbel"/>
              <a:buNone/>
            </a:pPr>
            <a:fld id="{00000000-1234-1234-1234-123412341234}" type="slidenum">
              <a:rPr lang="en-US" sz="1000" b="0" i="0" u="none" strike="noStrike" cap="none">
                <a:solidFill>
                  <a:schemeClr val="dk1"/>
                </a:solidFill>
                <a:latin typeface="Corbel"/>
                <a:ea typeface="Corbel"/>
                <a:cs typeface="Corbel"/>
                <a:sym typeface="Corbel"/>
              </a:rPr>
              <a:t>‹#›</a:t>
            </a:fld>
            <a:endParaRPr lang="en-US" sz="1000" b="0" i="0" u="none" strike="noStrike" cap="none">
              <a:solidFill>
                <a:schemeClr val="dk1"/>
              </a:solidFill>
              <a:latin typeface="Corbel"/>
              <a:ea typeface="Corbel"/>
              <a:cs typeface="Corbel"/>
              <a:sym typeface="Corbe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True or False">
    <p:spTree>
      <p:nvGrpSpPr>
        <p:cNvPr id="1" name="Shape 123"/>
        <p:cNvGrpSpPr/>
        <p:nvPr/>
      </p:nvGrpSpPr>
      <p:grpSpPr>
        <a:xfrm>
          <a:off x="0" y="0"/>
          <a:ext cx="0" cy="0"/>
          <a:chOff x="0" y="0"/>
          <a:chExt cx="0" cy="0"/>
        </a:xfrm>
      </p:grpSpPr>
      <p:sp>
        <p:nvSpPr>
          <p:cNvPr id="124" name="Shape 124"/>
          <p:cNvSpPr txBox="1">
            <a:spLocks noGrp="1"/>
          </p:cNvSpPr>
          <p:nvPr>
            <p:ph type="title"/>
          </p:nvPr>
        </p:nvSpPr>
        <p:spPr>
          <a:xfrm>
            <a:off x="1484312" y="685800"/>
            <a:ext cx="10018712" cy="2727325"/>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1"/>
              </a:buClr>
              <a:buFont typeface="Corbel"/>
              <a:buNone/>
              <a:defRPr sz="4000" b="0" i="0" u="none" strike="noStrike" cap="none">
                <a:solidFill>
                  <a:schemeClr val="dk1"/>
                </a:solidFill>
                <a:latin typeface="Corbel"/>
                <a:ea typeface="Corbel"/>
                <a:cs typeface="Corbel"/>
                <a:sym typeface="Corbel"/>
              </a:defRPr>
            </a:lvl1pPr>
            <a:lvl2pPr marL="0" marR="0" lvl="1" indent="0" algn="l" rtl="0">
              <a:spcBef>
                <a:spcPts val="0"/>
              </a:spcBef>
              <a:buClr>
                <a:schemeClr val="dk2"/>
              </a:buClr>
              <a:buFont typeface="Arial"/>
              <a:buNone/>
              <a:defRPr sz="1800" b="0" i="0" u="none" strike="noStrike" cap="none">
                <a:solidFill>
                  <a:schemeClr val="dk2"/>
                </a:solidFill>
              </a:defRPr>
            </a:lvl2pPr>
            <a:lvl3pPr marL="0" marR="0" lvl="2" indent="0" algn="l" rtl="0">
              <a:spcBef>
                <a:spcPts val="0"/>
              </a:spcBef>
              <a:buClr>
                <a:schemeClr val="dk2"/>
              </a:buClr>
              <a:buFont typeface="Arial"/>
              <a:buNone/>
              <a:defRPr sz="1800" b="0" i="0" u="none" strike="noStrike" cap="none">
                <a:solidFill>
                  <a:schemeClr val="dk2"/>
                </a:solidFill>
              </a:defRPr>
            </a:lvl3pPr>
            <a:lvl4pPr marL="0" marR="0" lvl="3" indent="0" algn="l" rtl="0">
              <a:spcBef>
                <a:spcPts val="0"/>
              </a:spcBef>
              <a:buClr>
                <a:schemeClr val="dk2"/>
              </a:buClr>
              <a:buFont typeface="Arial"/>
              <a:buNone/>
              <a:defRPr sz="1800" b="0" i="0" u="none" strike="noStrike" cap="none">
                <a:solidFill>
                  <a:schemeClr val="dk2"/>
                </a:solidFill>
              </a:defRPr>
            </a:lvl4pPr>
            <a:lvl5pPr marL="0" marR="0" lvl="4" indent="0" algn="l" rtl="0">
              <a:spcBef>
                <a:spcPts val="0"/>
              </a:spcBef>
              <a:buClr>
                <a:schemeClr val="dk2"/>
              </a:buClr>
              <a:buFont typeface="Arial"/>
              <a:buNone/>
              <a:defRPr sz="1800" b="0" i="0" u="none" strike="noStrike" cap="none">
                <a:solidFill>
                  <a:schemeClr val="dk2"/>
                </a:solidFill>
              </a:defRPr>
            </a:lvl5pPr>
            <a:lvl6pPr marL="0" marR="0" lvl="5" indent="0" algn="l" rtl="0">
              <a:spcBef>
                <a:spcPts val="0"/>
              </a:spcBef>
              <a:buClr>
                <a:schemeClr val="dk2"/>
              </a:buClr>
              <a:buFont typeface="Arial"/>
              <a:buNone/>
              <a:defRPr sz="1800" b="0" i="0" u="none" strike="noStrike" cap="none">
                <a:solidFill>
                  <a:schemeClr val="dk2"/>
                </a:solidFill>
              </a:defRPr>
            </a:lvl6pPr>
            <a:lvl7pPr marL="0" marR="0" lvl="6" indent="0" algn="l" rtl="0">
              <a:spcBef>
                <a:spcPts val="0"/>
              </a:spcBef>
              <a:buClr>
                <a:schemeClr val="dk2"/>
              </a:buClr>
              <a:buFont typeface="Arial"/>
              <a:buNone/>
              <a:defRPr sz="1800" b="0" i="0" u="none" strike="noStrike" cap="none">
                <a:solidFill>
                  <a:schemeClr val="dk2"/>
                </a:solidFill>
              </a:defRPr>
            </a:lvl7pPr>
            <a:lvl8pPr marL="0" marR="0" lvl="7" indent="0" algn="l" rtl="0">
              <a:spcBef>
                <a:spcPts val="0"/>
              </a:spcBef>
              <a:buClr>
                <a:schemeClr val="dk2"/>
              </a:buClr>
              <a:buFont typeface="Arial"/>
              <a:buNone/>
              <a:defRPr sz="1800" b="0" i="0" u="none" strike="noStrike" cap="none">
                <a:solidFill>
                  <a:schemeClr val="dk2"/>
                </a:solidFill>
              </a:defRPr>
            </a:lvl8pPr>
            <a:lvl9pPr marL="0" marR="0" lvl="8" indent="0" algn="l" rtl="0">
              <a:spcBef>
                <a:spcPts val="0"/>
              </a:spcBef>
              <a:buClr>
                <a:schemeClr val="dk2"/>
              </a:buClr>
              <a:buFont typeface="Arial"/>
              <a:buNone/>
              <a:defRPr sz="1800" b="0" i="0" u="none" strike="noStrike" cap="none">
                <a:solidFill>
                  <a:schemeClr val="dk2"/>
                </a:solidFill>
              </a:defRPr>
            </a:lvl9pPr>
          </a:lstStyle>
          <a:p>
            <a:endParaRPr/>
          </a:p>
        </p:txBody>
      </p:sp>
      <p:sp>
        <p:nvSpPr>
          <p:cNvPr id="125" name="Shape 125"/>
          <p:cNvSpPr txBox="1">
            <a:spLocks noGrp="1"/>
          </p:cNvSpPr>
          <p:nvPr>
            <p:ph type="body" idx="1"/>
          </p:nvPr>
        </p:nvSpPr>
        <p:spPr>
          <a:xfrm>
            <a:off x="1484312" y="3505200"/>
            <a:ext cx="10018712" cy="838198"/>
          </a:xfrm>
          <a:prstGeom prst="rect">
            <a:avLst/>
          </a:prstGeom>
          <a:noFill/>
          <a:ln>
            <a:noFill/>
          </a:ln>
        </p:spPr>
        <p:txBody>
          <a:bodyPr lIns="91425" tIns="91425" rIns="91425" bIns="91425" anchor="b" anchorCtr="0"/>
          <a:lstStyle>
            <a:lvl1pPr marL="285750" marR="0" lvl="0" indent="-285750" algn="l" rtl="0">
              <a:lnSpc>
                <a:spcPct val="100000"/>
              </a:lnSpc>
              <a:spcBef>
                <a:spcPts val="560"/>
              </a:spcBef>
              <a:spcAft>
                <a:spcPts val="600"/>
              </a:spcAft>
              <a:buClr>
                <a:srgbClr val="1186C3"/>
              </a:buClr>
              <a:buFont typeface="Arial"/>
              <a:buNone/>
              <a:defRPr sz="2800" b="0" i="0" u="none" strike="noStrike" cap="none">
                <a:solidFill>
                  <a:schemeClr val="dk1"/>
                </a:solidFill>
                <a:latin typeface="Corbel"/>
                <a:ea typeface="Corbel"/>
                <a:cs typeface="Corbel"/>
                <a:sym typeface="Corbel"/>
              </a:defRPr>
            </a:lvl1pPr>
            <a:lvl2pPr marL="742950" marR="0" lvl="1" indent="76200" algn="l" rtl="0">
              <a:lnSpc>
                <a:spcPct val="100000"/>
              </a:lnSpc>
              <a:spcBef>
                <a:spcPts val="400"/>
              </a:spcBef>
              <a:spcAft>
                <a:spcPts val="600"/>
              </a:spcAft>
              <a:buClr>
                <a:srgbClr val="1186C3"/>
              </a:buClr>
              <a:buSzPct val="145000"/>
              <a:buFont typeface="Arial"/>
              <a:buChar char="•"/>
              <a:defRPr sz="2000" b="0" i="0" u="none" strike="noStrike" cap="none">
                <a:solidFill>
                  <a:schemeClr val="dk1"/>
                </a:solidFill>
                <a:latin typeface="Corbel"/>
                <a:ea typeface="Corbel"/>
                <a:cs typeface="Corbel"/>
                <a:sym typeface="Corbel"/>
              </a:defRPr>
            </a:lvl2pPr>
            <a:lvl3pPr marL="1200150" marR="0" lvl="2" indent="45085" algn="l" rtl="0">
              <a:lnSpc>
                <a:spcPct val="100000"/>
              </a:lnSpc>
              <a:spcBef>
                <a:spcPts val="360"/>
              </a:spcBef>
              <a:spcAft>
                <a:spcPts val="600"/>
              </a:spcAft>
              <a:buClr>
                <a:srgbClr val="1186C3"/>
              </a:buClr>
              <a:buSzPct val="145000"/>
              <a:buFont typeface="Arial"/>
              <a:buChar char="•"/>
              <a:defRPr sz="1800" b="0" i="0" u="none" strike="noStrike" cap="none">
                <a:solidFill>
                  <a:schemeClr val="dk1"/>
                </a:solidFill>
                <a:latin typeface="Corbel"/>
                <a:ea typeface="Corbel"/>
                <a:cs typeface="Corbel"/>
                <a:sym typeface="Corbel"/>
              </a:defRPr>
            </a:lvl3pPr>
            <a:lvl4pPr marL="1543050" marR="0" lvl="3" indent="115570" algn="l" rtl="0">
              <a:lnSpc>
                <a:spcPct val="100000"/>
              </a:lnSpc>
              <a:spcBef>
                <a:spcPts val="320"/>
              </a:spcBef>
              <a:spcAft>
                <a:spcPts val="600"/>
              </a:spcAft>
              <a:buClr>
                <a:srgbClr val="1186C3"/>
              </a:buClr>
              <a:buSzPct val="145000"/>
              <a:buFont typeface="Arial"/>
              <a:buChar char="•"/>
              <a:defRPr sz="1600" b="0" i="0" u="none" strike="noStrike" cap="none">
                <a:solidFill>
                  <a:schemeClr val="dk1"/>
                </a:solidFill>
                <a:latin typeface="Corbel"/>
                <a:ea typeface="Corbel"/>
                <a:cs typeface="Corbel"/>
                <a:sym typeface="Corbel"/>
              </a:defRPr>
            </a:lvl4pPr>
            <a:lvl5pPr marL="2000250" marR="0" lvl="4" indent="8445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5pPr>
            <a:lvl6pPr marL="2514600" marR="0" lvl="5"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6pPr>
            <a:lvl7pPr marL="2971800" marR="0" lvl="6"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7pPr>
            <a:lvl8pPr marL="3429000" marR="0" lvl="7"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8pPr>
            <a:lvl9pPr marL="3886200" marR="0" lvl="8"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9pPr>
          </a:lstStyle>
          <a:p>
            <a:endParaRPr/>
          </a:p>
        </p:txBody>
      </p:sp>
      <p:sp>
        <p:nvSpPr>
          <p:cNvPr id="126" name="Shape 126"/>
          <p:cNvSpPr txBox="1">
            <a:spLocks noGrp="1"/>
          </p:cNvSpPr>
          <p:nvPr>
            <p:ph type="body" idx="2"/>
          </p:nvPr>
        </p:nvSpPr>
        <p:spPr>
          <a:xfrm>
            <a:off x="1484311" y="4343400"/>
            <a:ext cx="10018712" cy="1447800"/>
          </a:xfrm>
          <a:prstGeom prst="rect">
            <a:avLst/>
          </a:prstGeom>
          <a:noFill/>
          <a:ln>
            <a:noFill/>
          </a:ln>
        </p:spPr>
        <p:txBody>
          <a:bodyPr lIns="91425" tIns="91425" rIns="91425" bIns="91425" anchor="t" anchorCtr="0"/>
          <a:lstStyle>
            <a:lvl1pPr marL="0" marR="0" lvl="0" indent="0" algn="l" rtl="0">
              <a:lnSpc>
                <a:spcPct val="100000"/>
              </a:lnSpc>
              <a:spcBef>
                <a:spcPts val="360"/>
              </a:spcBef>
              <a:spcAft>
                <a:spcPts val="600"/>
              </a:spcAft>
              <a:buClr>
                <a:srgbClr val="1186C3"/>
              </a:buClr>
              <a:buFont typeface="Arial"/>
              <a:buNone/>
              <a:defRPr sz="1800" b="0" i="0" u="none" strike="noStrike" cap="none">
                <a:solidFill>
                  <a:schemeClr val="dk1"/>
                </a:solidFill>
                <a:latin typeface="Corbel"/>
                <a:ea typeface="Corbel"/>
                <a:cs typeface="Corbel"/>
                <a:sym typeface="Corbel"/>
              </a:defRPr>
            </a:lvl1pPr>
            <a:lvl2pPr marL="457200" marR="0" lvl="1" indent="0" algn="l" rtl="0">
              <a:lnSpc>
                <a:spcPct val="100000"/>
              </a:lnSpc>
              <a:spcBef>
                <a:spcPts val="360"/>
              </a:spcBef>
              <a:spcAft>
                <a:spcPts val="600"/>
              </a:spcAft>
              <a:buClr>
                <a:srgbClr val="1186C3"/>
              </a:buClr>
              <a:buFont typeface="Arial"/>
              <a:buNone/>
              <a:defRPr sz="1800" b="0" i="0" u="none" strike="noStrike" cap="none">
                <a:solidFill>
                  <a:srgbClr val="888888"/>
                </a:solidFill>
                <a:latin typeface="Corbel"/>
                <a:ea typeface="Corbel"/>
                <a:cs typeface="Corbel"/>
                <a:sym typeface="Corbel"/>
              </a:defRPr>
            </a:lvl2pPr>
            <a:lvl3pPr marL="914400" marR="0" lvl="2" indent="0" algn="l" rtl="0">
              <a:lnSpc>
                <a:spcPct val="100000"/>
              </a:lnSpc>
              <a:spcBef>
                <a:spcPts val="320"/>
              </a:spcBef>
              <a:spcAft>
                <a:spcPts val="600"/>
              </a:spcAft>
              <a:buClr>
                <a:srgbClr val="1186C3"/>
              </a:buClr>
              <a:buFont typeface="Arial"/>
              <a:buNone/>
              <a:defRPr sz="1600" b="0" i="0" u="none" strike="noStrike" cap="none">
                <a:solidFill>
                  <a:srgbClr val="888888"/>
                </a:solidFill>
                <a:latin typeface="Corbel"/>
                <a:ea typeface="Corbel"/>
                <a:cs typeface="Corbel"/>
                <a:sym typeface="Corbel"/>
              </a:defRPr>
            </a:lvl3pPr>
            <a:lvl4pPr marL="1371600" marR="0" lvl="3"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4pPr>
            <a:lvl5pPr marL="1828800" marR="0" lvl="4"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5pPr>
            <a:lvl6pPr marL="2286000" marR="0" lvl="5"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6pPr>
            <a:lvl7pPr marL="2743200" marR="0" lvl="6"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7pPr>
            <a:lvl8pPr marL="3200400" marR="0" lvl="7"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8pPr>
            <a:lvl9pPr marL="3657600" marR="0" lvl="8"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9pPr>
          </a:lstStyle>
          <a:p>
            <a:endParaRPr/>
          </a:p>
        </p:txBody>
      </p:sp>
      <p:sp>
        <p:nvSpPr>
          <p:cNvPr id="127" name="Shape 127"/>
          <p:cNvSpPr txBox="1">
            <a:spLocks noGrp="1"/>
          </p:cNvSpPr>
          <p:nvPr>
            <p:ph type="dt" idx="10"/>
          </p:nvPr>
        </p:nvSpPr>
        <p:spPr>
          <a:xfrm>
            <a:off x="9732656" y="5883275"/>
            <a:ext cx="114300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128" name="Shape 128"/>
          <p:cNvSpPr txBox="1">
            <a:spLocks noGrp="1"/>
          </p:cNvSpPr>
          <p:nvPr>
            <p:ph type="ftr" idx="11"/>
          </p:nvPr>
        </p:nvSpPr>
        <p:spPr>
          <a:xfrm>
            <a:off x="2572277" y="5883275"/>
            <a:ext cx="7084176"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129" name="Shape 129"/>
          <p:cNvSpPr txBox="1">
            <a:spLocks noGrp="1"/>
          </p:cNvSpPr>
          <p:nvPr>
            <p:ph type="sldNum" idx="12"/>
          </p:nvPr>
        </p:nvSpPr>
        <p:spPr>
          <a:xfrm>
            <a:off x="10951856" y="5883275"/>
            <a:ext cx="551166"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1"/>
              </a:buClr>
              <a:buSzPct val="25000"/>
              <a:buFont typeface="Corbel"/>
              <a:buNone/>
            </a:pPr>
            <a:fld id="{00000000-1234-1234-1234-123412341234}" type="slidenum">
              <a:rPr lang="en-US" sz="1000" b="0" i="0" u="none" strike="noStrike" cap="none">
                <a:solidFill>
                  <a:schemeClr val="dk1"/>
                </a:solidFill>
                <a:latin typeface="Corbel"/>
                <a:ea typeface="Corbel"/>
                <a:cs typeface="Corbel"/>
                <a:sym typeface="Corbel"/>
              </a:rPr>
              <a:t>‹#›</a:t>
            </a:fld>
            <a:endParaRPr lang="en-US" sz="1000" b="0" i="0" u="none" strike="noStrike" cap="none">
              <a:solidFill>
                <a:schemeClr val="dk1"/>
              </a:solidFill>
              <a:latin typeface="Corbel"/>
              <a:ea typeface="Corbel"/>
              <a:cs typeface="Corbel"/>
              <a:sym typeface="Corbe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130"/>
        <p:cNvGrpSpPr/>
        <p:nvPr/>
      </p:nvGrpSpPr>
      <p:grpSpPr>
        <a:xfrm>
          <a:off x="0" y="0"/>
          <a:ext cx="0" cy="0"/>
          <a:chOff x="0" y="0"/>
          <a:chExt cx="0" cy="0"/>
        </a:xfrm>
      </p:grpSpPr>
      <p:sp>
        <p:nvSpPr>
          <p:cNvPr id="131" name="Shape 131"/>
          <p:cNvSpPr txBox="1">
            <a:spLocks noGrp="1"/>
          </p:cNvSpPr>
          <p:nvPr>
            <p:ph type="title"/>
          </p:nvPr>
        </p:nvSpPr>
        <p:spPr>
          <a:xfrm>
            <a:off x="1484311" y="685800"/>
            <a:ext cx="10018712" cy="1752599"/>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1"/>
              </a:buClr>
              <a:buFont typeface="Corbel"/>
              <a:buNone/>
              <a:defRPr sz="4000" b="0" i="0" u="none" strike="noStrike" cap="none">
                <a:solidFill>
                  <a:schemeClr val="dk1"/>
                </a:solidFill>
                <a:latin typeface="Corbel"/>
                <a:ea typeface="Corbel"/>
                <a:cs typeface="Corbel"/>
                <a:sym typeface="Corbel"/>
              </a:defRPr>
            </a:lvl1pPr>
            <a:lvl2pPr marL="0" marR="0" lvl="1" indent="0" algn="l" rtl="0">
              <a:spcBef>
                <a:spcPts val="0"/>
              </a:spcBef>
              <a:buClr>
                <a:schemeClr val="dk2"/>
              </a:buClr>
              <a:buFont typeface="Arial"/>
              <a:buNone/>
              <a:defRPr sz="1800" b="0" i="0" u="none" strike="noStrike" cap="none">
                <a:solidFill>
                  <a:schemeClr val="dk2"/>
                </a:solidFill>
              </a:defRPr>
            </a:lvl2pPr>
            <a:lvl3pPr marL="0" marR="0" lvl="2" indent="0" algn="l" rtl="0">
              <a:spcBef>
                <a:spcPts val="0"/>
              </a:spcBef>
              <a:buClr>
                <a:schemeClr val="dk2"/>
              </a:buClr>
              <a:buFont typeface="Arial"/>
              <a:buNone/>
              <a:defRPr sz="1800" b="0" i="0" u="none" strike="noStrike" cap="none">
                <a:solidFill>
                  <a:schemeClr val="dk2"/>
                </a:solidFill>
              </a:defRPr>
            </a:lvl3pPr>
            <a:lvl4pPr marL="0" marR="0" lvl="3" indent="0" algn="l" rtl="0">
              <a:spcBef>
                <a:spcPts val="0"/>
              </a:spcBef>
              <a:buClr>
                <a:schemeClr val="dk2"/>
              </a:buClr>
              <a:buFont typeface="Arial"/>
              <a:buNone/>
              <a:defRPr sz="1800" b="0" i="0" u="none" strike="noStrike" cap="none">
                <a:solidFill>
                  <a:schemeClr val="dk2"/>
                </a:solidFill>
              </a:defRPr>
            </a:lvl4pPr>
            <a:lvl5pPr marL="0" marR="0" lvl="4" indent="0" algn="l" rtl="0">
              <a:spcBef>
                <a:spcPts val="0"/>
              </a:spcBef>
              <a:buClr>
                <a:schemeClr val="dk2"/>
              </a:buClr>
              <a:buFont typeface="Arial"/>
              <a:buNone/>
              <a:defRPr sz="1800" b="0" i="0" u="none" strike="noStrike" cap="none">
                <a:solidFill>
                  <a:schemeClr val="dk2"/>
                </a:solidFill>
              </a:defRPr>
            </a:lvl5pPr>
            <a:lvl6pPr marL="0" marR="0" lvl="5" indent="0" algn="l" rtl="0">
              <a:spcBef>
                <a:spcPts val="0"/>
              </a:spcBef>
              <a:buClr>
                <a:schemeClr val="dk2"/>
              </a:buClr>
              <a:buFont typeface="Arial"/>
              <a:buNone/>
              <a:defRPr sz="1800" b="0" i="0" u="none" strike="noStrike" cap="none">
                <a:solidFill>
                  <a:schemeClr val="dk2"/>
                </a:solidFill>
              </a:defRPr>
            </a:lvl6pPr>
            <a:lvl7pPr marL="0" marR="0" lvl="6" indent="0" algn="l" rtl="0">
              <a:spcBef>
                <a:spcPts val="0"/>
              </a:spcBef>
              <a:buClr>
                <a:schemeClr val="dk2"/>
              </a:buClr>
              <a:buFont typeface="Arial"/>
              <a:buNone/>
              <a:defRPr sz="1800" b="0" i="0" u="none" strike="noStrike" cap="none">
                <a:solidFill>
                  <a:schemeClr val="dk2"/>
                </a:solidFill>
              </a:defRPr>
            </a:lvl7pPr>
            <a:lvl8pPr marL="0" marR="0" lvl="7" indent="0" algn="l" rtl="0">
              <a:spcBef>
                <a:spcPts val="0"/>
              </a:spcBef>
              <a:buClr>
                <a:schemeClr val="dk2"/>
              </a:buClr>
              <a:buFont typeface="Arial"/>
              <a:buNone/>
              <a:defRPr sz="1800" b="0" i="0" u="none" strike="noStrike" cap="none">
                <a:solidFill>
                  <a:schemeClr val="dk2"/>
                </a:solidFill>
              </a:defRPr>
            </a:lvl8pPr>
            <a:lvl9pPr marL="0" marR="0" lvl="8" indent="0" algn="l" rtl="0">
              <a:spcBef>
                <a:spcPts val="0"/>
              </a:spcBef>
              <a:buClr>
                <a:schemeClr val="dk2"/>
              </a:buClr>
              <a:buFont typeface="Arial"/>
              <a:buNone/>
              <a:defRPr sz="1800" b="0" i="0" u="none" strike="noStrike" cap="none">
                <a:solidFill>
                  <a:schemeClr val="dk2"/>
                </a:solidFill>
              </a:defRPr>
            </a:lvl9pPr>
          </a:lstStyle>
          <a:p>
            <a:endParaRPr/>
          </a:p>
        </p:txBody>
      </p:sp>
      <p:sp>
        <p:nvSpPr>
          <p:cNvPr id="132" name="Shape 132"/>
          <p:cNvSpPr txBox="1">
            <a:spLocks noGrp="1"/>
          </p:cNvSpPr>
          <p:nvPr>
            <p:ph type="body" idx="1"/>
          </p:nvPr>
        </p:nvSpPr>
        <p:spPr>
          <a:xfrm rot="5400000">
            <a:off x="4931565" y="-780257"/>
            <a:ext cx="3124199" cy="10018712"/>
          </a:xfrm>
          <a:prstGeom prst="rect">
            <a:avLst/>
          </a:prstGeom>
          <a:noFill/>
          <a:ln>
            <a:noFill/>
          </a:ln>
        </p:spPr>
        <p:txBody>
          <a:bodyPr lIns="91425" tIns="91425" rIns="91425" bIns="91425" anchor="t" anchorCtr="0"/>
          <a:lstStyle>
            <a:lvl1pPr marL="285750" marR="0" lvl="0" indent="151130" algn="l" rtl="0">
              <a:lnSpc>
                <a:spcPct val="100000"/>
              </a:lnSpc>
              <a:spcBef>
                <a:spcPts val="480"/>
              </a:spcBef>
              <a:spcAft>
                <a:spcPts val="600"/>
              </a:spcAft>
              <a:buClr>
                <a:srgbClr val="1186C3"/>
              </a:buClr>
              <a:buSzPct val="145000"/>
              <a:buFont typeface="Arial"/>
              <a:buChar char="•"/>
              <a:defRPr sz="2400" b="0" i="0" u="none" strike="noStrike" cap="none">
                <a:solidFill>
                  <a:schemeClr val="dk1"/>
                </a:solidFill>
                <a:latin typeface="Corbel"/>
                <a:ea typeface="Corbel"/>
                <a:cs typeface="Corbel"/>
                <a:sym typeface="Corbel"/>
              </a:defRPr>
            </a:lvl1pPr>
            <a:lvl2pPr marL="742950" marR="0" lvl="1" indent="76200" algn="l" rtl="0">
              <a:lnSpc>
                <a:spcPct val="100000"/>
              </a:lnSpc>
              <a:spcBef>
                <a:spcPts val="400"/>
              </a:spcBef>
              <a:spcAft>
                <a:spcPts val="600"/>
              </a:spcAft>
              <a:buClr>
                <a:srgbClr val="1186C3"/>
              </a:buClr>
              <a:buSzPct val="145000"/>
              <a:buFont typeface="Arial"/>
              <a:buChar char="•"/>
              <a:defRPr sz="2000" b="0" i="0" u="none" strike="noStrike" cap="none">
                <a:solidFill>
                  <a:schemeClr val="dk1"/>
                </a:solidFill>
                <a:latin typeface="Corbel"/>
                <a:ea typeface="Corbel"/>
                <a:cs typeface="Corbel"/>
                <a:sym typeface="Corbel"/>
              </a:defRPr>
            </a:lvl2pPr>
            <a:lvl3pPr marL="1200150" marR="0" lvl="2" indent="45085" algn="l" rtl="0">
              <a:lnSpc>
                <a:spcPct val="100000"/>
              </a:lnSpc>
              <a:spcBef>
                <a:spcPts val="360"/>
              </a:spcBef>
              <a:spcAft>
                <a:spcPts val="600"/>
              </a:spcAft>
              <a:buClr>
                <a:srgbClr val="1186C3"/>
              </a:buClr>
              <a:buSzPct val="145000"/>
              <a:buFont typeface="Arial"/>
              <a:buChar char="•"/>
              <a:defRPr sz="1800" b="0" i="0" u="none" strike="noStrike" cap="none">
                <a:solidFill>
                  <a:schemeClr val="dk1"/>
                </a:solidFill>
                <a:latin typeface="Corbel"/>
                <a:ea typeface="Corbel"/>
                <a:cs typeface="Corbel"/>
                <a:sym typeface="Corbel"/>
              </a:defRPr>
            </a:lvl3pPr>
            <a:lvl4pPr marL="1543050" marR="0" lvl="3" indent="115570" algn="l" rtl="0">
              <a:lnSpc>
                <a:spcPct val="100000"/>
              </a:lnSpc>
              <a:spcBef>
                <a:spcPts val="320"/>
              </a:spcBef>
              <a:spcAft>
                <a:spcPts val="600"/>
              </a:spcAft>
              <a:buClr>
                <a:srgbClr val="1186C3"/>
              </a:buClr>
              <a:buSzPct val="145000"/>
              <a:buFont typeface="Arial"/>
              <a:buChar char="•"/>
              <a:defRPr sz="1600" b="0" i="0" u="none" strike="noStrike" cap="none">
                <a:solidFill>
                  <a:schemeClr val="dk1"/>
                </a:solidFill>
                <a:latin typeface="Corbel"/>
                <a:ea typeface="Corbel"/>
                <a:cs typeface="Corbel"/>
                <a:sym typeface="Corbel"/>
              </a:defRPr>
            </a:lvl4pPr>
            <a:lvl5pPr marL="2000250" marR="0" lvl="4" indent="8445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5pPr>
            <a:lvl6pPr marL="2514600" marR="0" lvl="5"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6pPr>
            <a:lvl7pPr marL="2971800" marR="0" lvl="6"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7pPr>
            <a:lvl8pPr marL="3429000" marR="0" lvl="7"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8pPr>
            <a:lvl9pPr marL="3886200" marR="0" lvl="8"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9pPr>
          </a:lstStyle>
          <a:p>
            <a:endParaRPr/>
          </a:p>
        </p:txBody>
      </p:sp>
      <p:sp>
        <p:nvSpPr>
          <p:cNvPr id="133" name="Shape 133"/>
          <p:cNvSpPr txBox="1">
            <a:spLocks noGrp="1"/>
          </p:cNvSpPr>
          <p:nvPr>
            <p:ph type="dt" idx="10"/>
          </p:nvPr>
        </p:nvSpPr>
        <p:spPr>
          <a:xfrm>
            <a:off x="9732656" y="5883275"/>
            <a:ext cx="114300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134" name="Shape 134"/>
          <p:cNvSpPr txBox="1">
            <a:spLocks noGrp="1"/>
          </p:cNvSpPr>
          <p:nvPr>
            <p:ph type="ftr" idx="11"/>
          </p:nvPr>
        </p:nvSpPr>
        <p:spPr>
          <a:xfrm>
            <a:off x="2572277" y="5883275"/>
            <a:ext cx="7084176"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135" name="Shape 135"/>
          <p:cNvSpPr txBox="1">
            <a:spLocks noGrp="1"/>
          </p:cNvSpPr>
          <p:nvPr>
            <p:ph type="sldNum" idx="12"/>
          </p:nvPr>
        </p:nvSpPr>
        <p:spPr>
          <a:xfrm>
            <a:off x="10951856" y="5883275"/>
            <a:ext cx="551166"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1"/>
              </a:buClr>
              <a:buSzPct val="25000"/>
              <a:buFont typeface="Corbel"/>
              <a:buNone/>
            </a:pPr>
            <a:fld id="{00000000-1234-1234-1234-123412341234}" type="slidenum">
              <a:rPr lang="en-US" sz="1000" b="0" i="0" u="none" strike="noStrike" cap="none">
                <a:solidFill>
                  <a:schemeClr val="dk1"/>
                </a:solidFill>
                <a:latin typeface="Corbel"/>
                <a:ea typeface="Corbel"/>
                <a:cs typeface="Corbel"/>
                <a:sym typeface="Corbel"/>
              </a:rPr>
              <a:t>‹#›</a:t>
            </a:fld>
            <a:endParaRPr lang="en-US" sz="1000" b="0" i="0" u="none" strike="noStrike" cap="none">
              <a:solidFill>
                <a:schemeClr val="dk1"/>
              </a:solidFill>
              <a:latin typeface="Corbel"/>
              <a:ea typeface="Corbel"/>
              <a:cs typeface="Corbel"/>
              <a:sym typeface="Corbe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136"/>
        <p:cNvGrpSpPr/>
        <p:nvPr/>
      </p:nvGrpSpPr>
      <p:grpSpPr>
        <a:xfrm>
          <a:off x="0" y="0"/>
          <a:ext cx="0" cy="0"/>
          <a:chOff x="0" y="0"/>
          <a:chExt cx="0" cy="0"/>
        </a:xfrm>
      </p:grpSpPr>
      <p:sp>
        <p:nvSpPr>
          <p:cNvPr id="137" name="Shape 137"/>
          <p:cNvSpPr txBox="1">
            <a:spLocks noGrp="1"/>
          </p:cNvSpPr>
          <p:nvPr>
            <p:ph type="title"/>
          </p:nvPr>
        </p:nvSpPr>
        <p:spPr>
          <a:xfrm rot="5400000">
            <a:off x="8065139" y="2353314"/>
            <a:ext cx="5105398" cy="1770367"/>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1"/>
              </a:buClr>
              <a:buFont typeface="Corbel"/>
              <a:buNone/>
              <a:defRPr sz="4000" b="0" i="0" u="none" strike="noStrike" cap="none">
                <a:solidFill>
                  <a:schemeClr val="dk1"/>
                </a:solidFill>
                <a:latin typeface="Corbel"/>
                <a:ea typeface="Corbel"/>
                <a:cs typeface="Corbel"/>
                <a:sym typeface="Corbel"/>
              </a:defRPr>
            </a:lvl1pPr>
            <a:lvl2pPr marL="0" marR="0" lvl="1" indent="0" algn="l" rtl="0">
              <a:spcBef>
                <a:spcPts val="0"/>
              </a:spcBef>
              <a:buClr>
                <a:schemeClr val="dk2"/>
              </a:buClr>
              <a:buFont typeface="Arial"/>
              <a:buNone/>
              <a:defRPr sz="1800" b="0" i="0" u="none" strike="noStrike" cap="none">
                <a:solidFill>
                  <a:schemeClr val="dk2"/>
                </a:solidFill>
              </a:defRPr>
            </a:lvl2pPr>
            <a:lvl3pPr marL="0" marR="0" lvl="2" indent="0" algn="l" rtl="0">
              <a:spcBef>
                <a:spcPts val="0"/>
              </a:spcBef>
              <a:buClr>
                <a:schemeClr val="dk2"/>
              </a:buClr>
              <a:buFont typeface="Arial"/>
              <a:buNone/>
              <a:defRPr sz="1800" b="0" i="0" u="none" strike="noStrike" cap="none">
                <a:solidFill>
                  <a:schemeClr val="dk2"/>
                </a:solidFill>
              </a:defRPr>
            </a:lvl3pPr>
            <a:lvl4pPr marL="0" marR="0" lvl="3" indent="0" algn="l" rtl="0">
              <a:spcBef>
                <a:spcPts val="0"/>
              </a:spcBef>
              <a:buClr>
                <a:schemeClr val="dk2"/>
              </a:buClr>
              <a:buFont typeface="Arial"/>
              <a:buNone/>
              <a:defRPr sz="1800" b="0" i="0" u="none" strike="noStrike" cap="none">
                <a:solidFill>
                  <a:schemeClr val="dk2"/>
                </a:solidFill>
              </a:defRPr>
            </a:lvl4pPr>
            <a:lvl5pPr marL="0" marR="0" lvl="4" indent="0" algn="l" rtl="0">
              <a:spcBef>
                <a:spcPts val="0"/>
              </a:spcBef>
              <a:buClr>
                <a:schemeClr val="dk2"/>
              </a:buClr>
              <a:buFont typeface="Arial"/>
              <a:buNone/>
              <a:defRPr sz="1800" b="0" i="0" u="none" strike="noStrike" cap="none">
                <a:solidFill>
                  <a:schemeClr val="dk2"/>
                </a:solidFill>
              </a:defRPr>
            </a:lvl5pPr>
            <a:lvl6pPr marL="0" marR="0" lvl="5" indent="0" algn="l" rtl="0">
              <a:spcBef>
                <a:spcPts val="0"/>
              </a:spcBef>
              <a:buClr>
                <a:schemeClr val="dk2"/>
              </a:buClr>
              <a:buFont typeface="Arial"/>
              <a:buNone/>
              <a:defRPr sz="1800" b="0" i="0" u="none" strike="noStrike" cap="none">
                <a:solidFill>
                  <a:schemeClr val="dk2"/>
                </a:solidFill>
              </a:defRPr>
            </a:lvl6pPr>
            <a:lvl7pPr marL="0" marR="0" lvl="6" indent="0" algn="l" rtl="0">
              <a:spcBef>
                <a:spcPts val="0"/>
              </a:spcBef>
              <a:buClr>
                <a:schemeClr val="dk2"/>
              </a:buClr>
              <a:buFont typeface="Arial"/>
              <a:buNone/>
              <a:defRPr sz="1800" b="0" i="0" u="none" strike="noStrike" cap="none">
                <a:solidFill>
                  <a:schemeClr val="dk2"/>
                </a:solidFill>
              </a:defRPr>
            </a:lvl7pPr>
            <a:lvl8pPr marL="0" marR="0" lvl="7" indent="0" algn="l" rtl="0">
              <a:spcBef>
                <a:spcPts val="0"/>
              </a:spcBef>
              <a:buClr>
                <a:schemeClr val="dk2"/>
              </a:buClr>
              <a:buFont typeface="Arial"/>
              <a:buNone/>
              <a:defRPr sz="1800" b="0" i="0" u="none" strike="noStrike" cap="none">
                <a:solidFill>
                  <a:schemeClr val="dk2"/>
                </a:solidFill>
              </a:defRPr>
            </a:lvl8pPr>
            <a:lvl9pPr marL="0" marR="0" lvl="8" indent="0" algn="l" rtl="0">
              <a:spcBef>
                <a:spcPts val="0"/>
              </a:spcBef>
              <a:buClr>
                <a:schemeClr val="dk2"/>
              </a:buClr>
              <a:buFont typeface="Arial"/>
              <a:buNone/>
              <a:defRPr sz="1800" b="0" i="0" u="none" strike="noStrike" cap="none">
                <a:solidFill>
                  <a:schemeClr val="dk2"/>
                </a:solidFill>
              </a:defRPr>
            </a:lvl9pPr>
          </a:lstStyle>
          <a:p>
            <a:endParaRPr/>
          </a:p>
        </p:txBody>
      </p:sp>
      <p:sp>
        <p:nvSpPr>
          <p:cNvPr id="138" name="Shape 138"/>
          <p:cNvSpPr txBox="1">
            <a:spLocks noGrp="1"/>
          </p:cNvSpPr>
          <p:nvPr>
            <p:ph type="body" idx="1"/>
          </p:nvPr>
        </p:nvSpPr>
        <p:spPr>
          <a:xfrm rot="5400000">
            <a:off x="2941481" y="-771371"/>
            <a:ext cx="5105398" cy="8019742"/>
          </a:xfrm>
          <a:prstGeom prst="rect">
            <a:avLst/>
          </a:prstGeom>
          <a:noFill/>
          <a:ln>
            <a:noFill/>
          </a:ln>
        </p:spPr>
        <p:txBody>
          <a:bodyPr lIns="91425" tIns="91425" rIns="91425" bIns="91425" anchor="t" anchorCtr="0"/>
          <a:lstStyle>
            <a:lvl1pPr marL="285750" marR="0" lvl="0" indent="151130" algn="l" rtl="0">
              <a:lnSpc>
                <a:spcPct val="100000"/>
              </a:lnSpc>
              <a:spcBef>
                <a:spcPts val="480"/>
              </a:spcBef>
              <a:spcAft>
                <a:spcPts val="600"/>
              </a:spcAft>
              <a:buClr>
                <a:srgbClr val="1186C3"/>
              </a:buClr>
              <a:buSzPct val="145000"/>
              <a:buFont typeface="Arial"/>
              <a:buChar char="•"/>
              <a:defRPr sz="2400" b="0" i="0" u="none" strike="noStrike" cap="none">
                <a:solidFill>
                  <a:schemeClr val="dk1"/>
                </a:solidFill>
                <a:latin typeface="Corbel"/>
                <a:ea typeface="Corbel"/>
                <a:cs typeface="Corbel"/>
                <a:sym typeface="Corbel"/>
              </a:defRPr>
            </a:lvl1pPr>
            <a:lvl2pPr marL="742950" marR="0" lvl="1" indent="76200" algn="l" rtl="0">
              <a:lnSpc>
                <a:spcPct val="100000"/>
              </a:lnSpc>
              <a:spcBef>
                <a:spcPts val="400"/>
              </a:spcBef>
              <a:spcAft>
                <a:spcPts val="600"/>
              </a:spcAft>
              <a:buClr>
                <a:srgbClr val="1186C3"/>
              </a:buClr>
              <a:buSzPct val="145000"/>
              <a:buFont typeface="Arial"/>
              <a:buChar char="•"/>
              <a:defRPr sz="2000" b="0" i="0" u="none" strike="noStrike" cap="none">
                <a:solidFill>
                  <a:schemeClr val="dk1"/>
                </a:solidFill>
                <a:latin typeface="Corbel"/>
                <a:ea typeface="Corbel"/>
                <a:cs typeface="Corbel"/>
                <a:sym typeface="Corbel"/>
              </a:defRPr>
            </a:lvl2pPr>
            <a:lvl3pPr marL="1200150" marR="0" lvl="2" indent="45085" algn="l" rtl="0">
              <a:lnSpc>
                <a:spcPct val="100000"/>
              </a:lnSpc>
              <a:spcBef>
                <a:spcPts val="360"/>
              </a:spcBef>
              <a:spcAft>
                <a:spcPts val="600"/>
              </a:spcAft>
              <a:buClr>
                <a:srgbClr val="1186C3"/>
              </a:buClr>
              <a:buSzPct val="145000"/>
              <a:buFont typeface="Arial"/>
              <a:buChar char="•"/>
              <a:defRPr sz="1800" b="0" i="0" u="none" strike="noStrike" cap="none">
                <a:solidFill>
                  <a:schemeClr val="dk1"/>
                </a:solidFill>
                <a:latin typeface="Corbel"/>
                <a:ea typeface="Corbel"/>
                <a:cs typeface="Corbel"/>
                <a:sym typeface="Corbel"/>
              </a:defRPr>
            </a:lvl3pPr>
            <a:lvl4pPr marL="1543050" marR="0" lvl="3" indent="115570" algn="l" rtl="0">
              <a:lnSpc>
                <a:spcPct val="100000"/>
              </a:lnSpc>
              <a:spcBef>
                <a:spcPts val="320"/>
              </a:spcBef>
              <a:spcAft>
                <a:spcPts val="600"/>
              </a:spcAft>
              <a:buClr>
                <a:srgbClr val="1186C3"/>
              </a:buClr>
              <a:buSzPct val="145000"/>
              <a:buFont typeface="Arial"/>
              <a:buChar char="•"/>
              <a:defRPr sz="1600" b="0" i="0" u="none" strike="noStrike" cap="none">
                <a:solidFill>
                  <a:schemeClr val="dk1"/>
                </a:solidFill>
                <a:latin typeface="Corbel"/>
                <a:ea typeface="Corbel"/>
                <a:cs typeface="Corbel"/>
                <a:sym typeface="Corbel"/>
              </a:defRPr>
            </a:lvl4pPr>
            <a:lvl5pPr marL="2000250" marR="0" lvl="4" indent="8445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5pPr>
            <a:lvl6pPr marL="2514600" marR="0" lvl="5"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6pPr>
            <a:lvl7pPr marL="2971800" marR="0" lvl="6"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7pPr>
            <a:lvl8pPr marL="3429000" marR="0" lvl="7"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8pPr>
            <a:lvl9pPr marL="3886200" marR="0" lvl="8"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9pPr>
          </a:lstStyle>
          <a:p>
            <a:endParaRPr/>
          </a:p>
        </p:txBody>
      </p:sp>
      <p:sp>
        <p:nvSpPr>
          <p:cNvPr id="139" name="Shape 139"/>
          <p:cNvSpPr txBox="1">
            <a:spLocks noGrp="1"/>
          </p:cNvSpPr>
          <p:nvPr>
            <p:ph type="dt" idx="10"/>
          </p:nvPr>
        </p:nvSpPr>
        <p:spPr>
          <a:xfrm>
            <a:off x="9732656" y="5883275"/>
            <a:ext cx="114300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140" name="Shape 140"/>
          <p:cNvSpPr txBox="1">
            <a:spLocks noGrp="1"/>
          </p:cNvSpPr>
          <p:nvPr>
            <p:ph type="ftr" idx="11"/>
          </p:nvPr>
        </p:nvSpPr>
        <p:spPr>
          <a:xfrm>
            <a:off x="2572277" y="5883275"/>
            <a:ext cx="7084176"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141" name="Shape 141"/>
          <p:cNvSpPr txBox="1">
            <a:spLocks noGrp="1"/>
          </p:cNvSpPr>
          <p:nvPr>
            <p:ph type="sldNum" idx="12"/>
          </p:nvPr>
        </p:nvSpPr>
        <p:spPr>
          <a:xfrm>
            <a:off x="10951856" y="5883275"/>
            <a:ext cx="551166"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1"/>
              </a:buClr>
              <a:buSzPct val="25000"/>
              <a:buFont typeface="Corbel"/>
              <a:buNone/>
            </a:pPr>
            <a:fld id="{00000000-1234-1234-1234-123412341234}" type="slidenum">
              <a:rPr lang="en-US" sz="1000" b="0" i="0" u="none" strike="noStrike" cap="none">
                <a:solidFill>
                  <a:schemeClr val="dk1"/>
                </a:solidFill>
                <a:latin typeface="Corbel"/>
                <a:ea typeface="Corbel"/>
                <a:cs typeface="Corbel"/>
                <a:sym typeface="Corbel"/>
              </a:rPr>
              <a:t>‹#›</a:t>
            </a:fld>
            <a:endParaRPr lang="en-US" sz="1000" b="0" i="0" u="none" strike="noStrike" cap="none">
              <a:solidFill>
                <a:schemeClr val="dk1"/>
              </a:solidFill>
              <a:latin typeface="Corbel"/>
              <a:ea typeface="Corbel"/>
              <a:cs typeface="Corbel"/>
              <a:sym typeface="Corbe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55"/>
        <p:cNvGrpSpPr/>
        <p:nvPr/>
      </p:nvGrpSpPr>
      <p:grpSpPr>
        <a:xfrm>
          <a:off x="0" y="0"/>
          <a:ext cx="0" cy="0"/>
          <a:chOff x="0" y="0"/>
          <a:chExt cx="0" cy="0"/>
        </a:xfrm>
      </p:grpSpPr>
      <p:grpSp>
        <p:nvGrpSpPr>
          <p:cNvPr id="156" name="Shape 156"/>
          <p:cNvGrpSpPr/>
          <p:nvPr/>
        </p:nvGrpSpPr>
        <p:grpSpPr>
          <a:xfrm>
            <a:off x="546100" y="-4762"/>
            <a:ext cx="5014949" cy="6862699"/>
            <a:chOff x="2928938" y="-4763"/>
            <a:chExt cx="5014949" cy="6862699"/>
          </a:xfrm>
        </p:grpSpPr>
        <p:sp>
          <p:nvSpPr>
            <p:cNvPr id="157" name="Shape 157"/>
            <p:cNvSpPr/>
            <p:nvPr/>
          </p:nvSpPr>
          <p:spPr>
            <a:xfrm>
              <a:off x="3367087" y="-4762"/>
              <a:ext cx="1063500" cy="2782800"/>
            </a:xfrm>
            <a:custGeom>
              <a:avLst/>
              <a:gdLst/>
              <a:ahLst/>
              <a:cxnLst/>
              <a:rect l="0" t="0" r="0" b="0"/>
              <a:pathLst>
                <a:path w="120000" h="120000" extrusionOk="0">
                  <a:moveTo>
                    <a:pt x="0" y="116098"/>
                  </a:moveTo>
                  <a:lnTo>
                    <a:pt x="40298" y="120000"/>
                  </a:lnTo>
                  <a:lnTo>
                    <a:pt x="120000" y="0"/>
                  </a:lnTo>
                  <a:lnTo>
                    <a:pt x="77014" y="0"/>
                  </a:lnTo>
                  <a:lnTo>
                    <a:pt x="0" y="116098"/>
                  </a:lnTo>
                  <a:close/>
                </a:path>
              </a:pathLst>
            </a:custGeom>
            <a:solidFill>
              <a:schemeClr val="accent1"/>
            </a:solidFill>
            <a:ln>
              <a:noFill/>
            </a:ln>
          </p:spPr>
        </p:sp>
        <p:sp>
          <p:nvSpPr>
            <p:cNvPr id="158" name="Shape 158"/>
            <p:cNvSpPr/>
            <p:nvPr/>
          </p:nvSpPr>
          <p:spPr>
            <a:xfrm>
              <a:off x="2928938" y="-4762"/>
              <a:ext cx="1035000" cy="2673300"/>
            </a:xfrm>
            <a:custGeom>
              <a:avLst/>
              <a:gdLst/>
              <a:ahLst/>
              <a:cxnLst/>
              <a:rect l="0" t="0" r="0" b="0"/>
              <a:pathLst>
                <a:path w="120000" h="120000" extrusionOk="0">
                  <a:moveTo>
                    <a:pt x="41411" y="120000"/>
                  </a:moveTo>
                  <a:lnTo>
                    <a:pt x="120000" y="0"/>
                  </a:lnTo>
                  <a:lnTo>
                    <a:pt x="75644" y="0"/>
                  </a:lnTo>
                  <a:lnTo>
                    <a:pt x="0" y="115938"/>
                  </a:lnTo>
                  <a:lnTo>
                    <a:pt x="40306" y="119786"/>
                  </a:lnTo>
                  <a:lnTo>
                    <a:pt x="41411" y="120000"/>
                  </a:lnTo>
                  <a:close/>
                </a:path>
              </a:pathLst>
            </a:custGeom>
            <a:solidFill>
              <a:srgbClr val="595959"/>
            </a:solidFill>
            <a:ln>
              <a:noFill/>
            </a:ln>
          </p:spPr>
        </p:sp>
        <p:sp>
          <p:nvSpPr>
            <p:cNvPr id="159" name="Shape 159"/>
            <p:cNvSpPr/>
            <p:nvPr/>
          </p:nvSpPr>
          <p:spPr>
            <a:xfrm>
              <a:off x="2928938" y="2582861"/>
              <a:ext cx="2694000" cy="4275000"/>
            </a:xfrm>
            <a:custGeom>
              <a:avLst/>
              <a:gdLst/>
              <a:ahLst/>
              <a:cxnLst/>
              <a:rect l="0" t="0" r="0" b="0"/>
              <a:pathLst>
                <a:path w="120000" h="120000" extrusionOk="0">
                  <a:moveTo>
                    <a:pt x="0" y="0"/>
                  </a:moveTo>
                  <a:lnTo>
                    <a:pt x="114696" y="120000"/>
                  </a:lnTo>
                  <a:lnTo>
                    <a:pt x="119999" y="120000"/>
                  </a:lnTo>
                  <a:lnTo>
                    <a:pt x="0" y="0"/>
                  </a:lnTo>
                  <a:close/>
                </a:path>
              </a:pathLst>
            </a:custGeom>
            <a:solidFill>
              <a:srgbClr val="262626"/>
            </a:solidFill>
            <a:ln>
              <a:noFill/>
            </a:ln>
          </p:spPr>
        </p:sp>
        <p:sp>
          <p:nvSpPr>
            <p:cNvPr id="160" name="Shape 160"/>
            <p:cNvSpPr/>
            <p:nvPr/>
          </p:nvSpPr>
          <p:spPr>
            <a:xfrm>
              <a:off x="3371850" y="2692400"/>
              <a:ext cx="3332100" cy="4165500"/>
            </a:xfrm>
            <a:custGeom>
              <a:avLst/>
              <a:gdLst/>
              <a:ahLst/>
              <a:cxnLst/>
              <a:rect l="0" t="0" r="0" b="0"/>
              <a:pathLst>
                <a:path w="120000" h="120000" extrusionOk="0">
                  <a:moveTo>
                    <a:pt x="120000" y="120000"/>
                  </a:moveTo>
                  <a:lnTo>
                    <a:pt x="0" y="0"/>
                  </a:lnTo>
                  <a:lnTo>
                    <a:pt x="115540" y="120000"/>
                  </a:lnTo>
                  <a:lnTo>
                    <a:pt x="120000" y="120000"/>
                  </a:lnTo>
                  <a:close/>
                </a:path>
              </a:pathLst>
            </a:custGeom>
            <a:solidFill>
              <a:srgbClr val="0B5982"/>
            </a:solidFill>
            <a:ln>
              <a:noFill/>
            </a:ln>
          </p:spPr>
        </p:sp>
        <p:sp>
          <p:nvSpPr>
            <p:cNvPr id="161" name="Shape 161"/>
            <p:cNvSpPr/>
            <p:nvPr/>
          </p:nvSpPr>
          <p:spPr>
            <a:xfrm>
              <a:off x="3367087" y="2687636"/>
              <a:ext cx="4576800" cy="4170300"/>
            </a:xfrm>
            <a:custGeom>
              <a:avLst/>
              <a:gdLst/>
              <a:ahLst/>
              <a:cxnLst/>
              <a:rect l="0" t="0" r="0" b="0"/>
              <a:pathLst>
                <a:path w="120000" h="120000" extrusionOk="0">
                  <a:moveTo>
                    <a:pt x="0" y="0"/>
                  </a:moveTo>
                  <a:lnTo>
                    <a:pt x="124" y="137"/>
                  </a:lnTo>
                  <a:lnTo>
                    <a:pt x="87492" y="120000"/>
                  </a:lnTo>
                  <a:lnTo>
                    <a:pt x="120000" y="120000"/>
                  </a:lnTo>
                  <a:lnTo>
                    <a:pt x="9365" y="2603"/>
                  </a:lnTo>
                  <a:lnTo>
                    <a:pt x="0" y="0"/>
                  </a:lnTo>
                  <a:close/>
                </a:path>
              </a:pathLst>
            </a:custGeom>
            <a:solidFill>
              <a:srgbClr val="1186C3"/>
            </a:solidFill>
            <a:ln>
              <a:noFill/>
            </a:ln>
          </p:spPr>
        </p:sp>
        <p:sp>
          <p:nvSpPr>
            <p:cNvPr id="162" name="Shape 162"/>
            <p:cNvSpPr/>
            <p:nvPr/>
          </p:nvSpPr>
          <p:spPr>
            <a:xfrm>
              <a:off x="2928938" y="2578100"/>
              <a:ext cx="3584700" cy="4279800"/>
            </a:xfrm>
            <a:custGeom>
              <a:avLst/>
              <a:gdLst/>
              <a:ahLst/>
              <a:cxnLst/>
              <a:rect l="0" t="0" r="0" b="0"/>
              <a:pathLst>
                <a:path w="120000" h="120000" extrusionOk="0">
                  <a:moveTo>
                    <a:pt x="120000" y="120000"/>
                  </a:moveTo>
                  <a:lnTo>
                    <a:pt x="14030" y="4940"/>
                  </a:lnTo>
                  <a:lnTo>
                    <a:pt x="12116" y="2670"/>
                  </a:lnTo>
                  <a:lnTo>
                    <a:pt x="11957" y="2537"/>
                  </a:lnTo>
                  <a:lnTo>
                    <a:pt x="0" y="0"/>
                  </a:lnTo>
                  <a:lnTo>
                    <a:pt x="0" y="133"/>
                  </a:lnTo>
                  <a:lnTo>
                    <a:pt x="90186" y="120000"/>
                  </a:lnTo>
                  <a:lnTo>
                    <a:pt x="120000" y="120000"/>
                  </a:lnTo>
                  <a:close/>
                </a:path>
              </a:pathLst>
            </a:custGeom>
            <a:solidFill>
              <a:srgbClr val="3F3F3F"/>
            </a:solidFill>
            <a:ln>
              <a:noFill/>
            </a:ln>
          </p:spPr>
        </p:sp>
      </p:grpSp>
      <p:sp>
        <p:nvSpPr>
          <p:cNvPr id="163" name="Shape 163"/>
          <p:cNvSpPr txBox="1">
            <a:spLocks noGrp="1"/>
          </p:cNvSpPr>
          <p:nvPr>
            <p:ph type="ctrTitle"/>
          </p:nvPr>
        </p:nvSpPr>
        <p:spPr>
          <a:xfrm>
            <a:off x="2928400" y="1380067"/>
            <a:ext cx="8574600" cy="2616300"/>
          </a:xfrm>
          <a:prstGeom prst="rect">
            <a:avLst/>
          </a:prstGeom>
          <a:noFill/>
          <a:ln>
            <a:noFill/>
          </a:ln>
        </p:spPr>
        <p:txBody>
          <a:bodyPr lIns="91425" tIns="91425" rIns="91425" bIns="91425" anchor="b" anchorCtr="0"/>
          <a:lstStyle>
            <a:lvl1pPr marL="0" marR="0" lvl="0" indent="0" algn="r" rtl="0">
              <a:spcBef>
                <a:spcPts val="0"/>
              </a:spcBef>
              <a:buClr>
                <a:schemeClr val="dk1"/>
              </a:buClr>
              <a:buFont typeface="Corbel"/>
              <a:buNone/>
              <a:defRPr sz="6000" b="0" i="0" u="none" strike="noStrike" cap="none">
                <a:solidFill>
                  <a:schemeClr val="dk1"/>
                </a:solidFill>
                <a:latin typeface="Corbel"/>
                <a:ea typeface="Corbel"/>
                <a:cs typeface="Corbel"/>
                <a:sym typeface="Corbel"/>
              </a:defRPr>
            </a:lvl1pPr>
            <a:lvl2pPr marL="0" marR="0" lvl="1" indent="0" algn="l" rtl="0">
              <a:spcBef>
                <a:spcPts val="0"/>
              </a:spcBef>
              <a:buNone/>
              <a:defRPr sz="1800" b="0" i="0" u="none" strike="noStrike" cap="none">
                <a:solidFill>
                  <a:schemeClr val="dk2"/>
                </a:solidFill>
              </a:defRPr>
            </a:lvl2pPr>
            <a:lvl3pPr marL="0" marR="0" lvl="2" indent="0" algn="l" rtl="0">
              <a:spcBef>
                <a:spcPts val="0"/>
              </a:spcBef>
              <a:buNone/>
              <a:defRPr sz="1800" b="0" i="0" u="none" strike="noStrike" cap="none">
                <a:solidFill>
                  <a:schemeClr val="dk2"/>
                </a:solidFill>
              </a:defRPr>
            </a:lvl3pPr>
            <a:lvl4pPr marL="0" marR="0" lvl="3" indent="0" algn="l" rtl="0">
              <a:spcBef>
                <a:spcPts val="0"/>
              </a:spcBef>
              <a:buNone/>
              <a:defRPr sz="1800" b="0" i="0" u="none" strike="noStrike" cap="none">
                <a:solidFill>
                  <a:schemeClr val="dk2"/>
                </a:solidFill>
              </a:defRPr>
            </a:lvl4pPr>
            <a:lvl5pPr marL="0" marR="0" lvl="4" indent="0" algn="l" rtl="0">
              <a:spcBef>
                <a:spcPts val="0"/>
              </a:spcBef>
              <a:buNone/>
              <a:defRPr sz="1800" b="0" i="0" u="none" strike="noStrike" cap="none">
                <a:solidFill>
                  <a:schemeClr val="dk2"/>
                </a:solidFill>
              </a:defRPr>
            </a:lvl5pPr>
            <a:lvl6pPr marL="0" marR="0" lvl="5" indent="0" algn="l" rtl="0">
              <a:spcBef>
                <a:spcPts val="0"/>
              </a:spcBef>
              <a:buNone/>
              <a:defRPr sz="1800" b="0" i="0" u="none" strike="noStrike" cap="none">
                <a:solidFill>
                  <a:schemeClr val="dk2"/>
                </a:solidFill>
              </a:defRPr>
            </a:lvl6pPr>
            <a:lvl7pPr marL="0" marR="0" lvl="6" indent="0" algn="l" rtl="0">
              <a:spcBef>
                <a:spcPts val="0"/>
              </a:spcBef>
              <a:buNone/>
              <a:defRPr sz="1800" b="0" i="0" u="none" strike="noStrike" cap="none">
                <a:solidFill>
                  <a:schemeClr val="dk2"/>
                </a:solidFill>
              </a:defRPr>
            </a:lvl7pPr>
            <a:lvl8pPr marL="0" marR="0" lvl="7" indent="0" algn="l" rtl="0">
              <a:spcBef>
                <a:spcPts val="0"/>
              </a:spcBef>
              <a:buNone/>
              <a:defRPr sz="1800" b="0" i="0" u="none" strike="noStrike" cap="none">
                <a:solidFill>
                  <a:schemeClr val="dk2"/>
                </a:solidFill>
              </a:defRPr>
            </a:lvl8pPr>
            <a:lvl9pPr marL="0" marR="0" lvl="8" indent="0" algn="l" rtl="0">
              <a:spcBef>
                <a:spcPts val="0"/>
              </a:spcBef>
              <a:buNone/>
              <a:defRPr sz="1800" b="0" i="0" u="none" strike="noStrike" cap="none">
                <a:solidFill>
                  <a:schemeClr val="dk2"/>
                </a:solidFill>
              </a:defRPr>
            </a:lvl9pPr>
          </a:lstStyle>
          <a:p>
            <a:endParaRPr/>
          </a:p>
        </p:txBody>
      </p:sp>
      <p:sp>
        <p:nvSpPr>
          <p:cNvPr id="164" name="Shape 164"/>
          <p:cNvSpPr txBox="1">
            <a:spLocks noGrp="1"/>
          </p:cNvSpPr>
          <p:nvPr>
            <p:ph type="subTitle" idx="1"/>
          </p:nvPr>
        </p:nvSpPr>
        <p:spPr>
          <a:xfrm>
            <a:off x="4515376" y="3996267"/>
            <a:ext cx="6987600" cy="1388400"/>
          </a:xfrm>
          <a:prstGeom prst="rect">
            <a:avLst/>
          </a:prstGeom>
          <a:noFill/>
          <a:ln>
            <a:noFill/>
          </a:ln>
        </p:spPr>
        <p:txBody>
          <a:bodyPr lIns="91425" tIns="91425" rIns="91425" bIns="91425" anchor="t" anchorCtr="0"/>
          <a:lstStyle>
            <a:lvl1pPr marL="0" marR="0" lvl="0" indent="0" algn="r" rtl="0">
              <a:spcBef>
                <a:spcPts val="420"/>
              </a:spcBef>
              <a:spcAft>
                <a:spcPts val="600"/>
              </a:spcAft>
              <a:buClr>
                <a:srgbClr val="1186C3"/>
              </a:buClr>
              <a:buFont typeface="Arial"/>
              <a:buNone/>
              <a:defRPr sz="2100" b="0" i="0" u="none" strike="noStrike" cap="none">
                <a:solidFill>
                  <a:schemeClr val="dk1"/>
                </a:solidFill>
                <a:latin typeface="Corbel"/>
                <a:ea typeface="Corbel"/>
                <a:cs typeface="Corbel"/>
                <a:sym typeface="Corbel"/>
              </a:defRPr>
            </a:lvl1pPr>
            <a:lvl2pPr marL="457200" marR="0" lvl="1" indent="0" algn="ctr" rtl="0">
              <a:spcBef>
                <a:spcPts val="400"/>
              </a:spcBef>
              <a:spcAft>
                <a:spcPts val="600"/>
              </a:spcAft>
              <a:buClr>
                <a:srgbClr val="1186C3"/>
              </a:buClr>
              <a:buFont typeface="Arial"/>
              <a:buNone/>
              <a:defRPr sz="2000" b="0" i="0" u="none" strike="noStrike" cap="none">
                <a:solidFill>
                  <a:srgbClr val="888888"/>
                </a:solidFill>
                <a:latin typeface="Corbel"/>
                <a:ea typeface="Corbel"/>
                <a:cs typeface="Corbel"/>
                <a:sym typeface="Corbel"/>
              </a:defRPr>
            </a:lvl2pPr>
            <a:lvl3pPr marL="914400" marR="0" lvl="2" indent="0" algn="ctr" rtl="0">
              <a:spcBef>
                <a:spcPts val="360"/>
              </a:spcBef>
              <a:spcAft>
                <a:spcPts val="600"/>
              </a:spcAft>
              <a:buClr>
                <a:srgbClr val="1186C3"/>
              </a:buClr>
              <a:buFont typeface="Arial"/>
              <a:buNone/>
              <a:defRPr sz="1800" b="0" i="0" u="none" strike="noStrike" cap="none">
                <a:solidFill>
                  <a:srgbClr val="888888"/>
                </a:solidFill>
                <a:latin typeface="Corbel"/>
                <a:ea typeface="Corbel"/>
                <a:cs typeface="Corbel"/>
                <a:sym typeface="Corbel"/>
              </a:defRPr>
            </a:lvl3pPr>
            <a:lvl4pPr marL="1371600" marR="0" lvl="3" indent="0" algn="ctr" rtl="0">
              <a:spcBef>
                <a:spcPts val="320"/>
              </a:spcBef>
              <a:spcAft>
                <a:spcPts val="600"/>
              </a:spcAft>
              <a:buClr>
                <a:srgbClr val="1186C3"/>
              </a:buClr>
              <a:buFont typeface="Arial"/>
              <a:buNone/>
              <a:defRPr sz="1600" b="0" i="0" u="none" strike="noStrike" cap="none">
                <a:solidFill>
                  <a:srgbClr val="888888"/>
                </a:solidFill>
                <a:latin typeface="Corbel"/>
                <a:ea typeface="Corbel"/>
                <a:cs typeface="Corbel"/>
                <a:sym typeface="Corbel"/>
              </a:defRPr>
            </a:lvl4pPr>
            <a:lvl5pPr marL="1828800" marR="0" lvl="4" indent="0" algn="ctr"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5pPr>
            <a:lvl6pPr marL="2286000" marR="0" lvl="5" indent="0" algn="ctr"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6pPr>
            <a:lvl7pPr marL="2743200" marR="0" lvl="6" indent="0" algn="ctr"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7pPr>
            <a:lvl8pPr marL="3200400" marR="0" lvl="7" indent="0" algn="ctr"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8pPr>
            <a:lvl9pPr marL="3657600" marR="0" lvl="8" indent="0" algn="ctr"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9pPr>
          </a:lstStyle>
          <a:p>
            <a:endParaRPr/>
          </a:p>
        </p:txBody>
      </p:sp>
      <p:sp>
        <p:nvSpPr>
          <p:cNvPr id="165" name="Shape 165"/>
          <p:cNvSpPr txBox="1">
            <a:spLocks noGrp="1"/>
          </p:cNvSpPr>
          <p:nvPr>
            <p:ph type="dt" idx="10"/>
          </p:nvPr>
        </p:nvSpPr>
        <p:spPr>
          <a:xfrm>
            <a:off x="9732656" y="5883275"/>
            <a:ext cx="1143000" cy="365100"/>
          </a:xfrm>
          <a:prstGeom prst="rect">
            <a:avLst/>
          </a:prstGeom>
          <a:noFill/>
          <a:ln>
            <a:noFill/>
          </a:ln>
        </p:spPr>
        <p:txBody>
          <a:bodyPr lIns="91425" tIns="91425" rIns="91425" bIns="91425" anchor="ctr" anchorCtr="0"/>
          <a:lstStyle>
            <a:lvl1pPr marL="0" marR="0" lvl="0" indent="0" algn="r" rtl="0">
              <a:spcBef>
                <a:spcPts val="0"/>
              </a:spcBef>
              <a:buNone/>
              <a:defRPr sz="1000" b="0" i="0" u="none" strike="noStrike" cap="none">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66" name="Shape 166"/>
          <p:cNvSpPr txBox="1">
            <a:spLocks noGrp="1"/>
          </p:cNvSpPr>
          <p:nvPr>
            <p:ph type="ftr" idx="11"/>
          </p:nvPr>
        </p:nvSpPr>
        <p:spPr>
          <a:xfrm>
            <a:off x="5332412" y="5883275"/>
            <a:ext cx="4323899" cy="365100"/>
          </a:xfrm>
          <a:prstGeom prst="rect">
            <a:avLst/>
          </a:prstGeom>
          <a:noFill/>
          <a:ln>
            <a:noFill/>
          </a:ln>
        </p:spPr>
        <p:txBody>
          <a:bodyPr lIns="91425" tIns="91425" rIns="91425" bIns="91425" anchor="ctr" anchorCtr="0"/>
          <a:lstStyle>
            <a:lvl1pPr marL="0" marR="0" lvl="0" indent="0" algn="l" rtl="0">
              <a:spcBef>
                <a:spcPts val="0"/>
              </a:spcBef>
              <a:buNone/>
              <a:defRPr sz="1000" b="0" i="0" u="none" strike="noStrike" cap="none">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67" name="Shape 167"/>
          <p:cNvSpPr txBox="1">
            <a:spLocks noGrp="1"/>
          </p:cNvSpPr>
          <p:nvPr>
            <p:ph type="sldNum" idx="12"/>
          </p:nvPr>
        </p:nvSpPr>
        <p:spPr>
          <a:xfrm>
            <a:off x="10951856" y="5883275"/>
            <a:ext cx="551100" cy="3651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b="0" i="0" u="none" strike="noStrike" cap="none">
                <a:solidFill>
                  <a:schemeClr val="dk1"/>
                </a:solidFill>
                <a:latin typeface="Corbel"/>
                <a:ea typeface="Corbel"/>
                <a:cs typeface="Corbel"/>
                <a:sym typeface="Corbel"/>
              </a:rPr>
              <a:t>‹#›</a:t>
            </a:fld>
            <a:endParaRPr lang="en-US" sz="1000" b="0" i="0" u="none" strike="noStrike" cap="none">
              <a:solidFill>
                <a:schemeClr val="dk1"/>
              </a:solidFill>
              <a:latin typeface="Corbel"/>
              <a:ea typeface="Corbel"/>
              <a:cs typeface="Corbel"/>
              <a:sym typeface="Corbe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168"/>
        <p:cNvGrpSpPr/>
        <p:nvPr/>
      </p:nvGrpSpPr>
      <p:grpSpPr>
        <a:xfrm>
          <a:off x="0" y="0"/>
          <a:ext cx="0" cy="0"/>
          <a:chOff x="0" y="0"/>
          <a:chExt cx="0" cy="0"/>
        </a:xfrm>
      </p:grpSpPr>
      <p:sp>
        <p:nvSpPr>
          <p:cNvPr id="169" name="Shape 169"/>
          <p:cNvSpPr txBox="1">
            <a:spLocks noGrp="1"/>
          </p:cNvSpPr>
          <p:nvPr>
            <p:ph type="title"/>
          </p:nvPr>
        </p:nvSpPr>
        <p:spPr>
          <a:xfrm>
            <a:off x="1484311" y="685800"/>
            <a:ext cx="10018800" cy="17526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orbel"/>
              <a:buNone/>
              <a:defRPr sz="4000" b="0" i="0" u="none" strike="noStrike" cap="none">
                <a:solidFill>
                  <a:schemeClr val="dk1"/>
                </a:solidFill>
                <a:latin typeface="Corbel"/>
                <a:ea typeface="Corbel"/>
                <a:cs typeface="Corbel"/>
                <a:sym typeface="Corbel"/>
              </a:defRPr>
            </a:lvl1pPr>
            <a:lvl2pPr marL="0" marR="0" lvl="1" indent="0" algn="l" rtl="0">
              <a:spcBef>
                <a:spcPts val="0"/>
              </a:spcBef>
              <a:buNone/>
              <a:defRPr sz="1800" b="0" i="0" u="none" strike="noStrike" cap="none">
                <a:solidFill>
                  <a:schemeClr val="dk2"/>
                </a:solidFill>
              </a:defRPr>
            </a:lvl2pPr>
            <a:lvl3pPr marL="0" marR="0" lvl="2" indent="0" algn="l" rtl="0">
              <a:spcBef>
                <a:spcPts val="0"/>
              </a:spcBef>
              <a:buNone/>
              <a:defRPr sz="1800" b="0" i="0" u="none" strike="noStrike" cap="none">
                <a:solidFill>
                  <a:schemeClr val="dk2"/>
                </a:solidFill>
              </a:defRPr>
            </a:lvl3pPr>
            <a:lvl4pPr marL="0" marR="0" lvl="3" indent="0" algn="l" rtl="0">
              <a:spcBef>
                <a:spcPts val="0"/>
              </a:spcBef>
              <a:buNone/>
              <a:defRPr sz="1800" b="0" i="0" u="none" strike="noStrike" cap="none">
                <a:solidFill>
                  <a:schemeClr val="dk2"/>
                </a:solidFill>
              </a:defRPr>
            </a:lvl4pPr>
            <a:lvl5pPr marL="0" marR="0" lvl="4" indent="0" algn="l" rtl="0">
              <a:spcBef>
                <a:spcPts val="0"/>
              </a:spcBef>
              <a:buNone/>
              <a:defRPr sz="1800" b="0" i="0" u="none" strike="noStrike" cap="none">
                <a:solidFill>
                  <a:schemeClr val="dk2"/>
                </a:solidFill>
              </a:defRPr>
            </a:lvl5pPr>
            <a:lvl6pPr marL="0" marR="0" lvl="5" indent="0" algn="l" rtl="0">
              <a:spcBef>
                <a:spcPts val="0"/>
              </a:spcBef>
              <a:buNone/>
              <a:defRPr sz="1800" b="0" i="0" u="none" strike="noStrike" cap="none">
                <a:solidFill>
                  <a:schemeClr val="dk2"/>
                </a:solidFill>
              </a:defRPr>
            </a:lvl6pPr>
            <a:lvl7pPr marL="0" marR="0" lvl="6" indent="0" algn="l" rtl="0">
              <a:spcBef>
                <a:spcPts val="0"/>
              </a:spcBef>
              <a:buNone/>
              <a:defRPr sz="1800" b="0" i="0" u="none" strike="noStrike" cap="none">
                <a:solidFill>
                  <a:schemeClr val="dk2"/>
                </a:solidFill>
              </a:defRPr>
            </a:lvl7pPr>
            <a:lvl8pPr marL="0" marR="0" lvl="7" indent="0" algn="l" rtl="0">
              <a:spcBef>
                <a:spcPts val="0"/>
              </a:spcBef>
              <a:buNone/>
              <a:defRPr sz="1800" b="0" i="0" u="none" strike="noStrike" cap="none">
                <a:solidFill>
                  <a:schemeClr val="dk2"/>
                </a:solidFill>
              </a:defRPr>
            </a:lvl8pPr>
            <a:lvl9pPr marL="0" marR="0" lvl="8" indent="0" algn="l" rtl="0">
              <a:spcBef>
                <a:spcPts val="0"/>
              </a:spcBef>
              <a:buNone/>
              <a:defRPr sz="1800" b="0" i="0" u="none" strike="noStrike" cap="none">
                <a:solidFill>
                  <a:schemeClr val="dk2"/>
                </a:solidFill>
              </a:defRPr>
            </a:lvl9pPr>
          </a:lstStyle>
          <a:p>
            <a:endParaRPr/>
          </a:p>
        </p:txBody>
      </p:sp>
      <p:sp>
        <p:nvSpPr>
          <p:cNvPr id="170" name="Shape 170"/>
          <p:cNvSpPr txBox="1">
            <a:spLocks noGrp="1"/>
          </p:cNvSpPr>
          <p:nvPr>
            <p:ph type="body" idx="1"/>
          </p:nvPr>
        </p:nvSpPr>
        <p:spPr>
          <a:xfrm>
            <a:off x="1484309" y="2666999"/>
            <a:ext cx="10018800" cy="3124200"/>
          </a:xfrm>
          <a:prstGeom prst="rect">
            <a:avLst/>
          </a:prstGeom>
          <a:noFill/>
          <a:ln>
            <a:noFill/>
          </a:ln>
        </p:spPr>
        <p:txBody>
          <a:bodyPr lIns="91425" tIns="91425" rIns="91425" bIns="91425" anchor="ctr" anchorCtr="0"/>
          <a:lstStyle>
            <a:lvl1pPr marL="285750" marR="0" lvl="0" indent="-64770" algn="l" rtl="0">
              <a:spcBef>
                <a:spcPts val="480"/>
              </a:spcBef>
              <a:spcAft>
                <a:spcPts val="600"/>
              </a:spcAft>
              <a:buClr>
                <a:srgbClr val="1186C3"/>
              </a:buClr>
              <a:buSzPct val="145000"/>
              <a:buFont typeface="Arial"/>
              <a:buChar char="•"/>
              <a:defRPr sz="2400" b="0" i="0" u="none" strike="noStrike" cap="none">
                <a:solidFill>
                  <a:schemeClr val="dk1"/>
                </a:solidFill>
                <a:latin typeface="Corbel"/>
                <a:ea typeface="Corbel"/>
                <a:cs typeface="Corbel"/>
                <a:sym typeface="Corbel"/>
              </a:defRPr>
            </a:lvl1pPr>
            <a:lvl2pPr marL="742950" marR="0" lvl="1" indent="-101600" algn="l" rtl="0">
              <a:spcBef>
                <a:spcPts val="400"/>
              </a:spcBef>
              <a:spcAft>
                <a:spcPts val="600"/>
              </a:spcAft>
              <a:buClr>
                <a:srgbClr val="1186C3"/>
              </a:buClr>
              <a:buSzPct val="145000"/>
              <a:buFont typeface="Arial"/>
              <a:buChar char="•"/>
              <a:defRPr sz="2000" b="0" i="0" u="none" strike="noStrike" cap="none">
                <a:solidFill>
                  <a:schemeClr val="dk1"/>
                </a:solidFill>
                <a:latin typeface="Corbel"/>
                <a:ea typeface="Corbel"/>
                <a:cs typeface="Corbel"/>
                <a:sym typeface="Corbel"/>
              </a:defRPr>
            </a:lvl2pPr>
            <a:lvl3pPr marL="1200150" marR="0" lvl="2" indent="-120014" algn="l" rtl="0">
              <a:spcBef>
                <a:spcPts val="360"/>
              </a:spcBef>
              <a:spcAft>
                <a:spcPts val="600"/>
              </a:spcAft>
              <a:buClr>
                <a:srgbClr val="1186C3"/>
              </a:buClr>
              <a:buSzPct val="145000"/>
              <a:buFont typeface="Arial"/>
              <a:buChar char="•"/>
              <a:defRPr sz="1800" b="0" i="0" u="none" strike="noStrike" cap="none">
                <a:solidFill>
                  <a:schemeClr val="dk1"/>
                </a:solidFill>
                <a:latin typeface="Corbel"/>
                <a:ea typeface="Corbel"/>
                <a:cs typeface="Corbel"/>
                <a:sym typeface="Corbel"/>
              </a:defRPr>
            </a:lvl3pPr>
            <a:lvl4pPr marL="1543050" marR="0" lvl="3" indent="-24130" algn="l" rtl="0">
              <a:spcBef>
                <a:spcPts val="320"/>
              </a:spcBef>
              <a:spcAft>
                <a:spcPts val="600"/>
              </a:spcAft>
              <a:buClr>
                <a:srgbClr val="1186C3"/>
              </a:buClr>
              <a:buSzPct val="145000"/>
              <a:buFont typeface="Arial"/>
              <a:buChar char="•"/>
              <a:defRPr sz="1600" b="0" i="0" u="none" strike="noStrike" cap="none">
                <a:solidFill>
                  <a:schemeClr val="dk1"/>
                </a:solidFill>
                <a:latin typeface="Corbel"/>
                <a:ea typeface="Corbel"/>
                <a:cs typeface="Corbel"/>
                <a:sym typeface="Corbel"/>
              </a:defRPr>
            </a:lvl4pPr>
            <a:lvl5pPr marL="2000250" marR="0" lvl="4" indent="-4254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5pPr>
            <a:lvl6pPr marL="2514600" marR="0" lvl="5"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6pPr>
            <a:lvl7pPr marL="2971800" marR="0" lvl="6"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7pPr>
            <a:lvl8pPr marL="3429000" marR="0" lvl="7"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8pPr>
            <a:lvl9pPr marL="3886200" marR="0" lvl="8"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9pPr>
          </a:lstStyle>
          <a:p>
            <a:endParaRPr/>
          </a:p>
        </p:txBody>
      </p:sp>
      <p:sp>
        <p:nvSpPr>
          <p:cNvPr id="171" name="Shape 171"/>
          <p:cNvSpPr txBox="1">
            <a:spLocks noGrp="1"/>
          </p:cNvSpPr>
          <p:nvPr>
            <p:ph type="dt" idx="10"/>
          </p:nvPr>
        </p:nvSpPr>
        <p:spPr>
          <a:xfrm>
            <a:off x="9732656" y="5883275"/>
            <a:ext cx="1143000" cy="365100"/>
          </a:xfrm>
          <a:prstGeom prst="rect">
            <a:avLst/>
          </a:prstGeom>
          <a:noFill/>
          <a:ln>
            <a:noFill/>
          </a:ln>
        </p:spPr>
        <p:txBody>
          <a:bodyPr lIns="91425" tIns="91425" rIns="91425" bIns="91425" anchor="ctr" anchorCtr="0"/>
          <a:lstStyle>
            <a:lvl1pPr marL="0" marR="0" lvl="0" indent="0" algn="r" rtl="0">
              <a:spcBef>
                <a:spcPts val="0"/>
              </a:spcBef>
              <a:buNone/>
              <a:defRPr sz="1000" b="0" i="0" u="none" strike="noStrike" cap="none">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72" name="Shape 172"/>
          <p:cNvSpPr txBox="1">
            <a:spLocks noGrp="1"/>
          </p:cNvSpPr>
          <p:nvPr>
            <p:ph type="ftr" idx="11"/>
          </p:nvPr>
        </p:nvSpPr>
        <p:spPr>
          <a:xfrm>
            <a:off x="2572278" y="5883275"/>
            <a:ext cx="7084200" cy="365100"/>
          </a:xfrm>
          <a:prstGeom prst="rect">
            <a:avLst/>
          </a:prstGeom>
          <a:noFill/>
          <a:ln>
            <a:noFill/>
          </a:ln>
        </p:spPr>
        <p:txBody>
          <a:bodyPr lIns="91425" tIns="91425" rIns="91425" bIns="91425" anchor="ctr" anchorCtr="0"/>
          <a:lstStyle>
            <a:lvl1pPr marL="0" marR="0" lvl="0" indent="0" algn="l" rtl="0">
              <a:spcBef>
                <a:spcPts val="0"/>
              </a:spcBef>
              <a:buNone/>
              <a:defRPr sz="1000" b="0" i="0" u="none" strike="noStrike" cap="none">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73" name="Shape 173"/>
          <p:cNvSpPr txBox="1">
            <a:spLocks noGrp="1"/>
          </p:cNvSpPr>
          <p:nvPr>
            <p:ph type="sldNum" idx="12"/>
          </p:nvPr>
        </p:nvSpPr>
        <p:spPr>
          <a:xfrm>
            <a:off x="10951856" y="5867130"/>
            <a:ext cx="551100" cy="3651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b="0" i="0" u="none" strike="noStrike" cap="none">
                <a:solidFill>
                  <a:schemeClr val="dk1"/>
                </a:solidFill>
                <a:latin typeface="Corbel"/>
                <a:ea typeface="Corbel"/>
                <a:cs typeface="Corbel"/>
                <a:sym typeface="Corbel"/>
              </a:rPr>
              <a:t>‹#›</a:t>
            </a:fld>
            <a:endParaRPr lang="en-US" sz="1000" b="0" i="0" u="none" strike="noStrike" cap="none">
              <a:solidFill>
                <a:schemeClr val="dk1"/>
              </a:solidFill>
              <a:latin typeface="Corbel"/>
              <a:ea typeface="Corbel"/>
              <a:cs typeface="Corbel"/>
              <a:sym typeface="Corbe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74"/>
        <p:cNvGrpSpPr/>
        <p:nvPr/>
      </p:nvGrpSpPr>
      <p:grpSpPr>
        <a:xfrm>
          <a:off x="0" y="0"/>
          <a:ext cx="0" cy="0"/>
          <a:chOff x="0" y="0"/>
          <a:chExt cx="0" cy="0"/>
        </a:xfrm>
      </p:grpSpPr>
      <p:sp>
        <p:nvSpPr>
          <p:cNvPr id="175" name="Shape 175"/>
          <p:cNvSpPr txBox="1">
            <a:spLocks noGrp="1"/>
          </p:cNvSpPr>
          <p:nvPr>
            <p:ph type="dt" idx="10"/>
          </p:nvPr>
        </p:nvSpPr>
        <p:spPr>
          <a:xfrm>
            <a:off x="9732656" y="5883275"/>
            <a:ext cx="1143000" cy="365100"/>
          </a:xfrm>
          <a:prstGeom prst="rect">
            <a:avLst/>
          </a:prstGeom>
          <a:noFill/>
          <a:ln>
            <a:noFill/>
          </a:ln>
        </p:spPr>
        <p:txBody>
          <a:bodyPr lIns="91425" tIns="91425" rIns="91425" bIns="91425" anchor="ctr" anchorCtr="0"/>
          <a:lstStyle>
            <a:lvl1pPr marL="0" marR="0" lvl="0" indent="0" algn="r" rtl="0">
              <a:spcBef>
                <a:spcPts val="0"/>
              </a:spcBef>
              <a:buNone/>
              <a:defRPr sz="1000" b="0" i="0" u="none" strike="noStrike" cap="none">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76" name="Shape 176"/>
          <p:cNvSpPr txBox="1">
            <a:spLocks noGrp="1"/>
          </p:cNvSpPr>
          <p:nvPr>
            <p:ph type="ftr" idx="11"/>
          </p:nvPr>
        </p:nvSpPr>
        <p:spPr>
          <a:xfrm>
            <a:off x="2572278" y="5883275"/>
            <a:ext cx="7084200" cy="365100"/>
          </a:xfrm>
          <a:prstGeom prst="rect">
            <a:avLst/>
          </a:prstGeom>
          <a:noFill/>
          <a:ln>
            <a:noFill/>
          </a:ln>
        </p:spPr>
        <p:txBody>
          <a:bodyPr lIns="91425" tIns="91425" rIns="91425" bIns="91425" anchor="ctr" anchorCtr="0"/>
          <a:lstStyle>
            <a:lvl1pPr marL="0" marR="0" lvl="0" indent="0" algn="l" rtl="0">
              <a:spcBef>
                <a:spcPts val="0"/>
              </a:spcBef>
              <a:buNone/>
              <a:defRPr sz="1000" b="0" i="0" u="none" strike="noStrike" cap="none">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77" name="Shape 177"/>
          <p:cNvSpPr txBox="1">
            <a:spLocks noGrp="1"/>
          </p:cNvSpPr>
          <p:nvPr>
            <p:ph type="sldNum" idx="12"/>
          </p:nvPr>
        </p:nvSpPr>
        <p:spPr>
          <a:xfrm>
            <a:off x="10951856" y="5883275"/>
            <a:ext cx="551100" cy="3651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b="0" i="0" u="none" strike="noStrike" cap="none">
                <a:solidFill>
                  <a:schemeClr val="dk1"/>
                </a:solidFill>
                <a:latin typeface="Corbel"/>
                <a:ea typeface="Corbel"/>
                <a:cs typeface="Corbel"/>
                <a:sym typeface="Corbel"/>
              </a:rPr>
              <a:t>‹#›</a:t>
            </a:fld>
            <a:endParaRPr lang="en-US" sz="1000" b="0" i="0" u="none" strike="noStrike" cap="none">
              <a:solidFill>
                <a:schemeClr val="dk1"/>
              </a:solidFill>
              <a:latin typeface="Corbel"/>
              <a:ea typeface="Corbel"/>
              <a:cs typeface="Corbel"/>
              <a:sym typeface="Corbe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178"/>
        <p:cNvGrpSpPr/>
        <p:nvPr/>
      </p:nvGrpSpPr>
      <p:grpSpPr>
        <a:xfrm>
          <a:off x="0" y="0"/>
          <a:ext cx="0" cy="0"/>
          <a:chOff x="0" y="0"/>
          <a:chExt cx="0" cy="0"/>
        </a:xfrm>
      </p:grpSpPr>
      <p:sp>
        <p:nvSpPr>
          <p:cNvPr id="179" name="Shape 179"/>
          <p:cNvSpPr txBox="1">
            <a:spLocks noGrp="1"/>
          </p:cNvSpPr>
          <p:nvPr>
            <p:ph type="title"/>
          </p:nvPr>
        </p:nvSpPr>
        <p:spPr>
          <a:xfrm>
            <a:off x="1484312" y="1600200"/>
            <a:ext cx="3549000" cy="1371600"/>
          </a:xfrm>
          <a:prstGeom prst="rect">
            <a:avLst/>
          </a:prstGeom>
          <a:noFill/>
          <a:ln>
            <a:noFill/>
          </a:ln>
        </p:spPr>
        <p:txBody>
          <a:bodyPr lIns="91425" tIns="91425" rIns="91425" bIns="91425" anchor="b" anchorCtr="0"/>
          <a:lstStyle>
            <a:lvl1pPr marL="0" marR="0" lvl="0" indent="0" algn="ctr" rtl="0">
              <a:spcBef>
                <a:spcPts val="0"/>
              </a:spcBef>
              <a:buClr>
                <a:schemeClr val="dk1"/>
              </a:buClr>
              <a:buFont typeface="Corbel"/>
              <a:buNone/>
              <a:defRPr sz="2400" b="0" i="0" u="none" strike="noStrike" cap="none">
                <a:solidFill>
                  <a:schemeClr val="dk1"/>
                </a:solidFill>
                <a:latin typeface="Corbel"/>
                <a:ea typeface="Corbel"/>
                <a:cs typeface="Corbel"/>
                <a:sym typeface="Corbel"/>
              </a:defRPr>
            </a:lvl1pPr>
            <a:lvl2pPr marL="0" marR="0" lvl="1" indent="0" algn="l" rtl="0">
              <a:spcBef>
                <a:spcPts val="0"/>
              </a:spcBef>
              <a:buNone/>
              <a:defRPr sz="1800" b="0" i="0" u="none" strike="noStrike" cap="none">
                <a:solidFill>
                  <a:schemeClr val="dk2"/>
                </a:solidFill>
              </a:defRPr>
            </a:lvl2pPr>
            <a:lvl3pPr marL="0" marR="0" lvl="2" indent="0" algn="l" rtl="0">
              <a:spcBef>
                <a:spcPts val="0"/>
              </a:spcBef>
              <a:buNone/>
              <a:defRPr sz="1800" b="0" i="0" u="none" strike="noStrike" cap="none">
                <a:solidFill>
                  <a:schemeClr val="dk2"/>
                </a:solidFill>
              </a:defRPr>
            </a:lvl3pPr>
            <a:lvl4pPr marL="0" marR="0" lvl="3" indent="0" algn="l" rtl="0">
              <a:spcBef>
                <a:spcPts val="0"/>
              </a:spcBef>
              <a:buNone/>
              <a:defRPr sz="1800" b="0" i="0" u="none" strike="noStrike" cap="none">
                <a:solidFill>
                  <a:schemeClr val="dk2"/>
                </a:solidFill>
              </a:defRPr>
            </a:lvl4pPr>
            <a:lvl5pPr marL="0" marR="0" lvl="4" indent="0" algn="l" rtl="0">
              <a:spcBef>
                <a:spcPts val="0"/>
              </a:spcBef>
              <a:buNone/>
              <a:defRPr sz="1800" b="0" i="0" u="none" strike="noStrike" cap="none">
                <a:solidFill>
                  <a:schemeClr val="dk2"/>
                </a:solidFill>
              </a:defRPr>
            </a:lvl5pPr>
            <a:lvl6pPr marL="0" marR="0" lvl="5" indent="0" algn="l" rtl="0">
              <a:spcBef>
                <a:spcPts val="0"/>
              </a:spcBef>
              <a:buNone/>
              <a:defRPr sz="1800" b="0" i="0" u="none" strike="noStrike" cap="none">
                <a:solidFill>
                  <a:schemeClr val="dk2"/>
                </a:solidFill>
              </a:defRPr>
            </a:lvl6pPr>
            <a:lvl7pPr marL="0" marR="0" lvl="6" indent="0" algn="l" rtl="0">
              <a:spcBef>
                <a:spcPts val="0"/>
              </a:spcBef>
              <a:buNone/>
              <a:defRPr sz="1800" b="0" i="0" u="none" strike="noStrike" cap="none">
                <a:solidFill>
                  <a:schemeClr val="dk2"/>
                </a:solidFill>
              </a:defRPr>
            </a:lvl7pPr>
            <a:lvl8pPr marL="0" marR="0" lvl="7" indent="0" algn="l" rtl="0">
              <a:spcBef>
                <a:spcPts val="0"/>
              </a:spcBef>
              <a:buNone/>
              <a:defRPr sz="1800" b="0" i="0" u="none" strike="noStrike" cap="none">
                <a:solidFill>
                  <a:schemeClr val="dk2"/>
                </a:solidFill>
              </a:defRPr>
            </a:lvl8pPr>
            <a:lvl9pPr marL="0" marR="0" lvl="8" indent="0" algn="l" rtl="0">
              <a:spcBef>
                <a:spcPts val="0"/>
              </a:spcBef>
              <a:buNone/>
              <a:defRPr sz="1800" b="0" i="0" u="none" strike="noStrike" cap="none">
                <a:solidFill>
                  <a:schemeClr val="dk2"/>
                </a:solidFill>
              </a:defRPr>
            </a:lvl9pPr>
          </a:lstStyle>
          <a:p>
            <a:endParaRPr/>
          </a:p>
        </p:txBody>
      </p:sp>
      <p:sp>
        <p:nvSpPr>
          <p:cNvPr id="180" name="Shape 180"/>
          <p:cNvSpPr txBox="1">
            <a:spLocks noGrp="1"/>
          </p:cNvSpPr>
          <p:nvPr>
            <p:ph type="body" idx="1"/>
          </p:nvPr>
        </p:nvSpPr>
        <p:spPr>
          <a:xfrm>
            <a:off x="5262032" y="685799"/>
            <a:ext cx="6240900" cy="5105400"/>
          </a:xfrm>
          <a:prstGeom prst="rect">
            <a:avLst/>
          </a:prstGeom>
          <a:noFill/>
          <a:ln>
            <a:noFill/>
          </a:ln>
        </p:spPr>
        <p:txBody>
          <a:bodyPr lIns="91425" tIns="91425" rIns="91425" bIns="91425" anchor="ctr" anchorCtr="0"/>
          <a:lstStyle>
            <a:lvl1pPr marL="285750" marR="0" lvl="0" indent="-101600" algn="l" rtl="0">
              <a:spcBef>
                <a:spcPts val="400"/>
              </a:spcBef>
              <a:spcAft>
                <a:spcPts val="600"/>
              </a:spcAft>
              <a:buClr>
                <a:srgbClr val="1186C3"/>
              </a:buClr>
              <a:buSzPct val="145000"/>
              <a:buFont typeface="Arial"/>
              <a:buChar char="•"/>
              <a:defRPr sz="2000" b="0" i="0" u="none" strike="noStrike" cap="none">
                <a:solidFill>
                  <a:schemeClr val="dk1"/>
                </a:solidFill>
                <a:latin typeface="Corbel"/>
                <a:ea typeface="Corbel"/>
                <a:cs typeface="Corbel"/>
                <a:sym typeface="Corbel"/>
              </a:defRPr>
            </a:lvl1pPr>
            <a:lvl2pPr marL="742950" marR="0" lvl="1" indent="-120015" algn="l" rtl="0">
              <a:spcBef>
                <a:spcPts val="360"/>
              </a:spcBef>
              <a:spcAft>
                <a:spcPts val="600"/>
              </a:spcAft>
              <a:buClr>
                <a:srgbClr val="1186C3"/>
              </a:buClr>
              <a:buSzPct val="145000"/>
              <a:buFont typeface="Arial"/>
              <a:buChar char="•"/>
              <a:defRPr sz="1800" b="0" i="0" u="none" strike="noStrike" cap="none">
                <a:solidFill>
                  <a:schemeClr val="dk1"/>
                </a:solidFill>
                <a:latin typeface="Corbel"/>
                <a:ea typeface="Corbel"/>
                <a:cs typeface="Corbel"/>
                <a:sym typeface="Corbel"/>
              </a:defRPr>
            </a:lvl2pPr>
            <a:lvl3pPr marL="1200150" marR="0" lvl="2" indent="-138430" algn="l" rtl="0">
              <a:spcBef>
                <a:spcPts val="320"/>
              </a:spcBef>
              <a:spcAft>
                <a:spcPts val="600"/>
              </a:spcAft>
              <a:buClr>
                <a:srgbClr val="1186C3"/>
              </a:buClr>
              <a:buSzPct val="145000"/>
              <a:buFont typeface="Arial"/>
              <a:buChar char="•"/>
              <a:defRPr sz="1600" b="0" i="0" u="none" strike="noStrike" cap="none">
                <a:solidFill>
                  <a:schemeClr val="dk1"/>
                </a:solidFill>
                <a:latin typeface="Corbel"/>
                <a:ea typeface="Corbel"/>
                <a:cs typeface="Corbel"/>
                <a:sym typeface="Corbel"/>
              </a:defRPr>
            </a:lvl3pPr>
            <a:lvl4pPr marL="1543050" marR="0" lvl="3" indent="-42544"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4pPr>
            <a:lvl5pPr marL="2000250" marR="0" lvl="4" indent="-4254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5pPr>
            <a:lvl6pPr marL="2514600" marR="0" lvl="5"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6pPr>
            <a:lvl7pPr marL="2971800" marR="0" lvl="6"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7pPr>
            <a:lvl8pPr marL="3429000" marR="0" lvl="7"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8pPr>
            <a:lvl9pPr marL="3886200" marR="0" lvl="8"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9pPr>
          </a:lstStyle>
          <a:p>
            <a:endParaRPr/>
          </a:p>
        </p:txBody>
      </p:sp>
      <p:sp>
        <p:nvSpPr>
          <p:cNvPr id="181" name="Shape 181"/>
          <p:cNvSpPr txBox="1">
            <a:spLocks noGrp="1"/>
          </p:cNvSpPr>
          <p:nvPr>
            <p:ph type="body" idx="2"/>
          </p:nvPr>
        </p:nvSpPr>
        <p:spPr>
          <a:xfrm>
            <a:off x="1484312" y="2971800"/>
            <a:ext cx="3549000" cy="1828800"/>
          </a:xfrm>
          <a:prstGeom prst="rect">
            <a:avLst/>
          </a:prstGeom>
          <a:noFill/>
          <a:ln>
            <a:noFill/>
          </a:ln>
        </p:spPr>
        <p:txBody>
          <a:bodyPr lIns="91425" tIns="91425" rIns="91425" bIns="91425" anchor="ctr" anchorCtr="0"/>
          <a:lstStyle>
            <a:lvl1pPr marL="0" marR="0" lvl="0" indent="0" algn="ctr" rtl="0">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1pPr>
            <a:lvl2pPr marL="457200" marR="0" lvl="1" indent="0" algn="l" rtl="0">
              <a:spcBef>
                <a:spcPts val="240"/>
              </a:spcBef>
              <a:spcAft>
                <a:spcPts val="600"/>
              </a:spcAft>
              <a:buClr>
                <a:srgbClr val="1186C3"/>
              </a:buClr>
              <a:buFont typeface="Arial"/>
              <a:buNone/>
              <a:defRPr sz="1200" b="0" i="0" u="none" strike="noStrike" cap="none">
                <a:solidFill>
                  <a:schemeClr val="dk1"/>
                </a:solidFill>
                <a:latin typeface="Corbel"/>
                <a:ea typeface="Corbel"/>
                <a:cs typeface="Corbel"/>
                <a:sym typeface="Corbel"/>
              </a:defRPr>
            </a:lvl2pPr>
            <a:lvl3pPr marL="914400" marR="0" lvl="2" indent="0" algn="l" rtl="0">
              <a:spcBef>
                <a:spcPts val="200"/>
              </a:spcBef>
              <a:spcAft>
                <a:spcPts val="600"/>
              </a:spcAft>
              <a:buClr>
                <a:srgbClr val="1186C3"/>
              </a:buClr>
              <a:buFont typeface="Arial"/>
              <a:buNone/>
              <a:defRPr sz="1000" b="0" i="0" u="none" strike="noStrike" cap="none">
                <a:solidFill>
                  <a:schemeClr val="dk1"/>
                </a:solidFill>
                <a:latin typeface="Corbel"/>
                <a:ea typeface="Corbel"/>
                <a:cs typeface="Corbel"/>
                <a:sym typeface="Corbel"/>
              </a:defRPr>
            </a:lvl3pPr>
            <a:lvl4pPr marL="1371600" marR="0" lvl="3" indent="0" algn="l" rtl="0">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4pPr>
            <a:lvl5pPr marL="1828800" marR="0" lvl="4" indent="0" algn="l" rtl="0">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5pPr>
            <a:lvl6pPr marL="2286000" marR="0" lvl="5" indent="0" algn="l" rtl="0">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6pPr>
            <a:lvl7pPr marL="2743200" marR="0" lvl="6" indent="0" algn="l" rtl="0">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7pPr>
            <a:lvl8pPr marL="3200400" marR="0" lvl="7" indent="0" algn="l" rtl="0">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8pPr>
            <a:lvl9pPr marL="3657600" marR="0" lvl="8" indent="0" algn="l" rtl="0">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9pPr>
          </a:lstStyle>
          <a:p>
            <a:endParaRPr/>
          </a:p>
        </p:txBody>
      </p:sp>
      <p:sp>
        <p:nvSpPr>
          <p:cNvPr id="182" name="Shape 182"/>
          <p:cNvSpPr txBox="1">
            <a:spLocks noGrp="1"/>
          </p:cNvSpPr>
          <p:nvPr>
            <p:ph type="dt" idx="10"/>
          </p:nvPr>
        </p:nvSpPr>
        <p:spPr>
          <a:xfrm>
            <a:off x="9732656" y="5883275"/>
            <a:ext cx="1143000" cy="365100"/>
          </a:xfrm>
          <a:prstGeom prst="rect">
            <a:avLst/>
          </a:prstGeom>
          <a:noFill/>
          <a:ln>
            <a:noFill/>
          </a:ln>
        </p:spPr>
        <p:txBody>
          <a:bodyPr lIns="91425" tIns="91425" rIns="91425" bIns="91425" anchor="ctr" anchorCtr="0"/>
          <a:lstStyle>
            <a:lvl1pPr marL="0" marR="0" lvl="0" indent="0" algn="r"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83" name="Shape 183"/>
          <p:cNvSpPr txBox="1">
            <a:spLocks noGrp="1"/>
          </p:cNvSpPr>
          <p:nvPr>
            <p:ph type="ftr" idx="11"/>
          </p:nvPr>
        </p:nvSpPr>
        <p:spPr>
          <a:xfrm>
            <a:off x="2572278" y="5883275"/>
            <a:ext cx="7084200" cy="365100"/>
          </a:xfrm>
          <a:prstGeom prst="rect">
            <a:avLst/>
          </a:prstGeom>
          <a:noFill/>
          <a:ln>
            <a:noFill/>
          </a:ln>
        </p:spPr>
        <p:txBody>
          <a:bodyPr lIns="91425" tIns="91425" rIns="91425" bIns="91425" anchor="ctr" anchorCtr="0"/>
          <a:lstStyle>
            <a:lvl1pPr marL="0" marR="0" lvl="0" indent="0" algn="l"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84" name="Shape 184"/>
          <p:cNvSpPr txBox="1">
            <a:spLocks noGrp="1"/>
          </p:cNvSpPr>
          <p:nvPr>
            <p:ph type="sldNum" idx="12"/>
          </p:nvPr>
        </p:nvSpPr>
        <p:spPr>
          <a:xfrm>
            <a:off x="10951856" y="5883275"/>
            <a:ext cx="551100" cy="3651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b="0" i="0">
                <a:solidFill>
                  <a:schemeClr val="dk1"/>
                </a:solidFill>
                <a:latin typeface="Corbel"/>
                <a:ea typeface="Corbel"/>
                <a:cs typeface="Corbel"/>
                <a:sym typeface="Corbel"/>
              </a:rPr>
              <a:t>‹#›</a:t>
            </a:fld>
            <a:endParaRPr lang="en-US" sz="1000" b="0" i="0">
              <a:solidFill>
                <a:schemeClr val="dk1"/>
              </a:solidFill>
              <a:latin typeface="Corbel"/>
              <a:ea typeface="Corbel"/>
              <a:cs typeface="Corbel"/>
              <a:sym typeface="Corbe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1484311" y="685800"/>
            <a:ext cx="10018712" cy="1752599"/>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1"/>
              </a:buClr>
              <a:buFont typeface="Corbel"/>
              <a:buNone/>
              <a:defRPr sz="4000" b="0" i="0" u="none" strike="noStrike" cap="none">
                <a:solidFill>
                  <a:schemeClr val="dk1"/>
                </a:solidFill>
                <a:latin typeface="Corbel"/>
                <a:ea typeface="Corbel"/>
                <a:cs typeface="Corbel"/>
                <a:sym typeface="Corbel"/>
              </a:defRPr>
            </a:lvl1pPr>
            <a:lvl2pPr marL="0" marR="0" lvl="1" indent="0" algn="l" rtl="0">
              <a:spcBef>
                <a:spcPts val="0"/>
              </a:spcBef>
              <a:buClr>
                <a:schemeClr val="dk2"/>
              </a:buClr>
              <a:buFont typeface="Arial"/>
              <a:buNone/>
              <a:defRPr sz="1800" b="0" i="0" u="none" strike="noStrike" cap="none">
                <a:solidFill>
                  <a:schemeClr val="dk2"/>
                </a:solidFill>
              </a:defRPr>
            </a:lvl2pPr>
            <a:lvl3pPr marL="0" marR="0" lvl="2" indent="0" algn="l" rtl="0">
              <a:spcBef>
                <a:spcPts val="0"/>
              </a:spcBef>
              <a:buClr>
                <a:schemeClr val="dk2"/>
              </a:buClr>
              <a:buFont typeface="Arial"/>
              <a:buNone/>
              <a:defRPr sz="1800" b="0" i="0" u="none" strike="noStrike" cap="none">
                <a:solidFill>
                  <a:schemeClr val="dk2"/>
                </a:solidFill>
              </a:defRPr>
            </a:lvl3pPr>
            <a:lvl4pPr marL="0" marR="0" lvl="3" indent="0" algn="l" rtl="0">
              <a:spcBef>
                <a:spcPts val="0"/>
              </a:spcBef>
              <a:buClr>
                <a:schemeClr val="dk2"/>
              </a:buClr>
              <a:buFont typeface="Arial"/>
              <a:buNone/>
              <a:defRPr sz="1800" b="0" i="0" u="none" strike="noStrike" cap="none">
                <a:solidFill>
                  <a:schemeClr val="dk2"/>
                </a:solidFill>
              </a:defRPr>
            </a:lvl4pPr>
            <a:lvl5pPr marL="0" marR="0" lvl="4" indent="0" algn="l" rtl="0">
              <a:spcBef>
                <a:spcPts val="0"/>
              </a:spcBef>
              <a:buClr>
                <a:schemeClr val="dk2"/>
              </a:buClr>
              <a:buFont typeface="Arial"/>
              <a:buNone/>
              <a:defRPr sz="1800" b="0" i="0" u="none" strike="noStrike" cap="none">
                <a:solidFill>
                  <a:schemeClr val="dk2"/>
                </a:solidFill>
              </a:defRPr>
            </a:lvl5pPr>
            <a:lvl6pPr marL="0" marR="0" lvl="5" indent="0" algn="l" rtl="0">
              <a:spcBef>
                <a:spcPts val="0"/>
              </a:spcBef>
              <a:buClr>
                <a:schemeClr val="dk2"/>
              </a:buClr>
              <a:buFont typeface="Arial"/>
              <a:buNone/>
              <a:defRPr sz="1800" b="0" i="0" u="none" strike="noStrike" cap="none">
                <a:solidFill>
                  <a:schemeClr val="dk2"/>
                </a:solidFill>
              </a:defRPr>
            </a:lvl6pPr>
            <a:lvl7pPr marL="0" marR="0" lvl="6" indent="0" algn="l" rtl="0">
              <a:spcBef>
                <a:spcPts val="0"/>
              </a:spcBef>
              <a:buClr>
                <a:schemeClr val="dk2"/>
              </a:buClr>
              <a:buFont typeface="Arial"/>
              <a:buNone/>
              <a:defRPr sz="1800" b="0" i="0" u="none" strike="noStrike" cap="none">
                <a:solidFill>
                  <a:schemeClr val="dk2"/>
                </a:solidFill>
              </a:defRPr>
            </a:lvl7pPr>
            <a:lvl8pPr marL="0" marR="0" lvl="7" indent="0" algn="l" rtl="0">
              <a:spcBef>
                <a:spcPts val="0"/>
              </a:spcBef>
              <a:buClr>
                <a:schemeClr val="dk2"/>
              </a:buClr>
              <a:buFont typeface="Arial"/>
              <a:buNone/>
              <a:defRPr sz="1800" b="0" i="0" u="none" strike="noStrike" cap="none">
                <a:solidFill>
                  <a:schemeClr val="dk2"/>
                </a:solidFill>
              </a:defRPr>
            </a:lvl8pPr>
            <a:lvl9pPr marL="0" marR="0" lvl="8" indent="0" algn="l" rtl="0">
              <a:spcBef>
                <a:spcPts val="0"/>
              </a:spcBef>
              <a:buClr>
                <a:schemeClr val="dk2"/>
              </a:buClr>
              <a:buFont typeface="Arial"/>
              <a:buNone/>
              <a:defRPr sz="1800" b="0" i="0" u="none" strike="noStrike" cap="none">
                <a:solidFill>
                  <a:schemeClr val="dk2"/>
                </a:solidFill>
              </a:defRPr>
            </a:lvl9pPr>
          </a:lstStyle>
          <a:p>
            <a:endParaRPr/>
          </a:p>
        </p:txBody>
      </p:sp>
      <p:sp>
        <p:nvSpPr>
          <p:cNvPr id="37" name="Shape 37"/>
          <p:cNvSpPr txBox="1">
            <a:spLocks noGrp="1"/>
          </p:cNvSpPr>
          <p:nvPr>
            <p:ph type="body" idx="1"/>
          </p:nvPr>
        </p:nvSpPr>
        <p:spPr>
          <a:xfrm>
            <a:off x="1484308" y="2666999"/>
            <a:ext cx="10018712" cy="3124199"/>
          </a:xfrm>
          <a:prstGeom prst="rect">
            <a:avLst/>
          </a:prstGeom>
          <a:noFill/>
          <a:ln>
            <a:noFill/>
          </a:ln>
        </p:spPr>
        <p:txBody>
          <a:bodyPr lIns="91425" tIns="91425" rIns="91425" bIns="91425" anchor="ctr" anchorCtr="0"/>
          <a:lstStyle>
            <a:lvl1pPr marL="285750" marR="0" lvl="0" indent="151130" algn="l" rtl="0">
              <a:lnSpc>
                <a:spcPct val="100000"/>
              </a:lnSpc>
              <a:spcBef>
                <a:spcPts val="480"/>
              </a:spcBef>
              <a:spcAft>
                <a:spcPts val="600"/>
              </a:spcAft>
              <a:buClr>
                <a:srgbClr val="1186C3"/>
              </a:buClr>
              <a:buSzPct val="145000"/>
              <a:buFont typeface="Arial"/>
              <a:buChar char="•"/>
              <a:defRPr sz="2400" b="0" i="0" u="none" strike="noStrike" cap="none">
                <a:solidFill>
                  <a:schemeClr val="dk1"/>
                </a:solidFill>
                <a:latin typeface="Corbel"/>
                <a:ea typeface="Corbel"/>
                <a:cs typeface="Corbel"/>
                <a:sym typeface="Corbel"/>
              </a:defRPr>
            </a:lvl1pPr>
            <a:lvl2pPr marL="742950" marR="0" lvl="1" indent="76200" algn="l" rtl="0">
              <a:lnSpc>
                <a:spcPct val="100000"/>
              </a:lnSpc>
              <a:spcBef>
                <a:spcPts val="400"/>
              </a:spcBef>
              <a:spcAft>
                <a:spcPts val="600"/>
              </a:spcAft>
              <a:buClr>
                <a:srgbClr val="1186C3"/>
              </a:buClr>
              <a:buSzPct val="145000"/>
              <a:buFont typeface="Arial"/>
              <a:buChar char="•"/>
              <a:defRPr sz="2000" b="0" i="0" u="none" strike="noStrike" cap="none">
                <a:solidFill>
                  <a:schemeClr val="dk1"/>
                </a:solidFill>
                <a:latin typeface="Corbel"/>
                <a:ea typeface="Corbel"/>
                <a:cs typeface="Corbel"/>
                <a:sym typeface="Corbel"/>
              </a:defRPr>
            </a:lvl2pPr>
            <a:lvl3pPr marL="1200150" marR="0" lvl="2" indent="45085" algn="l" rtl="0">
              <a:lnSpc>
                <a:spcPct val="100000"/>
              </a:lnSpc>
              <a:spcBef>
                <a:spcPts val="360"/>
              </a:spcBef>
              <a:spcAft>
                <a:spcPts val="600"/>
              </a:spcAft>
              <a:buClr>
                <a:srgbClr val="1186C3"/>
              </a:buClr>
              <a:buSzPct val="145000"/>
              <a:buFont typeface="Arial"/>
              <a:buChar char="•"/>
              <a:defRPr sz="1800" b="0" i="0" u="none" strike="noStrike" cap="none">
                <a:solidFill>
                  <a:schemeClr val="dk1"/>
                </a:solidFill>
                <a:latin typeface="Corbel"/>
                <a:ea typeface="Corbel"/>
                <a:cs typeface="Corbel"/>
                <a:sym typeface="Corbel"/>
              </a:defRPr>
            </a:lvl3pPr>
            <a:lvl4pPr marL="1543050" marR="0" lvl="3" indent="115570" algn="l" rtl="0">
              <a:lnSpc>
                <a:spcPct val="100000"/>
              </a:lnSpc>
              <a:spcBef>
                <a:spcPts val="320"/>
              </a:spcBef>
              <a:spcAft>
                <a:spcPts val="600"/>
              </a:spcAft>
              <a:buClr>
                <a:srgbClr val="1186C3"/>
              </a:buClr>
              <a:buSzPct val="145000"/>
              <a:buFont typeface="Arial"/>
              <a:buChar char="•"/>
              <a:defRPr sz="1600" b="0" i="0" u="none" strike="noStrike" cap="none">
                <a:solidFill>
                  <a:schemeClr val="dk1"/>
                </a:solidFill>
                <a:latin typeface="Corbel"/>
                <a:ea typeface="Corbel"/>
                <a:cs typeface="Corbel"/>
                <a:sym typeface="Corbel"/>
              </a:defRPr>
            </a:lvl4pPr>
            <a:lvl5pPr marL="2000250" marR="0" lvl="4" indent="8445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5pPr>
            <a:lvl6pPr marL="2514600" marR="0" lvl="5"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6pPr>
            <a:lvl7pPr marL="2971800" marR="0" lvl="6"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7pPr>
            <a:lvl8pPr marL="3429000" marR="0" lvl="7"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8pPr>
            <a:lvl9pPr marL="3886200" marR="0" lvl="8"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9pPr>
          </a:lstStyle>
          <a:p>
            <a:endParaRPr/>
          </a:p>
        </p:txBody>
      </p:sp>
      <p:sp>
        <p:nvSpPr>
          <p:cNvPr id="38" name="Shape 38"/>
          <p:cNvSpPr txBox="1">
            <a:spLocks noGrp="1"/>
          </p:cNvSpPr>
          <p:nvPr>
            <p:ph type="dt" idx="10"/>
          </p:nvPr>
        </p:nvSpPr>
        <p:spPr>
          <a:xfrm>
            <a:off x="9732656" y="5883275"/>
            <a:ext cx="114300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39" name="Shape 39"/>
          <p:cNvSpPr txBox="1">
            <a:spLocks noGrp="1"/>
          </p:cNvSpPr>
          <p:nvPr>
            <p:ph type="ftr" idx="11"/>
          </p:nvPr>
        </p:nvSpPr>
        <p:spPr>
          <a:xfrm>
            <a:off x="2572277" y="5883275"/>
            <a:ext cx="7084176"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40" name="Shape 40"/>
          <p:cNvSpPr txBox="1">
            <a:spLocks noGrp="1"/>
          </p:cNvSpPr>
          <p:nvPr>
            <p:ph type="sldNum" idx="12"/>
          </p:nvPr>
        </p:nvSpPr>
        <p:spPr>
          <a:xfrm>
            <a:off x="10951856" y="5867130"/>
            <a:ext cx="551166"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1"/>
              </a:buClr>
              <a:buSzPct val="25000"/>
              <a:buFont typeface="Corbel"/>
              <a:buNone/>
            </a:pPr>
            <a:fld id="{00000000-1234-1234-1234-123412341234}" type="slidenum">
              <a:rPr lang="en-US" sz="1000" b="0" i="0" u="none" strike="noStrike" cap="none">
                <a:solidFill>
                  <a:schemeClr val="dk1"/>
                </a:solidFill>
                <a:latin typeface="Corbel"/>
                <a:ea typeface="Corbel"/>
                <a:cs typeface="Corbel"/>
                <a:sym typeface="Corbel"/>
              </a:rPr>
              <a:t>‹#›</a:t>
            </a:fld>
            <a:endParaRPr lang="en-US" sz="1000" b="0" i="0" u="none" strike="noStrike" cap="none">
              <a:solidFill>
                <a:schemeClr val="dk1"/>
              </a:solidFill>
              <a:latin typeface="Corbel"/>
              <a:ea typeface="Corbel"/>
              <a:cs typeface="Corbel"/>
              <a:sym typeface="Corbe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85"/>
        <p:cNvGrpSpPr/>
        <p:nvPr/>
      </p:nvGrpSpPr>
      <p:grpSpPr>
        <a:xfrm>
          <a:off x="0" y="0"/>
          <a:ext cx="0" cy="0"/>
          <a:chOff x="0" y="0"/>
          <a:chExt cx="0" cy="0"/>
        </a:xfrm>
      </p:grpSpPr>
      <p:sp>
        <p:nvSpPr>
          <p:cNvPr id="186" name="Shape 186"/>
          <p:cNvSpPr txBox="1">
            <a:spLocks noGrp="1"/>
          </p:cNvSpPr>
          <p:nvPr>
            <p:ph type="title"/>
          </p:nvPr>
        </p:nvSpPr>
        <p:spPr>
          <a:xfrm>
            <a:off x="2572278" y="2666999"/>
            <a:ext cx="8930700" cy="2110500"/>
          </a:xfrm>
          <a:prstGeom prst="rect">
            <a:avLst/>
          </a:prstGeom>
          <a:noFill/>
          <a:ln>
            <a:noFill/>
          </a:ln>
        </p:spPr>
        <p:txBody>
          <a:bodyPr lIns="91425" tIns="91425" rIns="91425" bIns="91425" anchor="b" anchorCtr="0"/>
          <a:lstStyle>
            <a:lvl1pPr marL="0" marR="0" lvl="0" indent="0" algn="r" rtl="0">
              <a:spcBef>
                <a:spcPts val="0"/>
              </a:spcBef>
              <a:buClr>
                <a:schemeClr val="dk1"/>
              </a:buClr>
              <a:buFont typeface="Corbel"/>
              <a:buNone/>
              <a:defRPr sz="4000" b="0" i="0" u="none" strike="noStrike" cap="none">
                <a:solidFill>
                  <a:schemeClr val="dk1"/>
                </a:solidFill>
                <a:latin typeface="Corbel"/>
                <a:ea typeface="Corbel"/>
                <a:cs typeface="Corbel"/>
                <a:sym typeface="Corbel"/>
              </a:defRPr>
            </a:lvl1pPr>
            <a:lvl2pPr marL="0" marR="0" lvl="1" indent="0" algn="l" rtl="0">
              <a:spcBef>
                <a:spcPts val="0"/>
              </a:spcBef>
              <a:buNone/>
              <a:defRPr sz="1800" b="0" i="0" u="none" strike="noStrike" cap="none">
                <a:solidFill>
                  <a:schemeClr val="dk2"/>
                </a:solidFill>
              </a:defRPr>
            </a:lvl2pPr>
            <a:lvl3pPr marL="0" marR="0" lvl="2" indent="0" algn="l" rtl="0">
              <a:spcBef>
                <a:spcPts val="0"/>
              </a:spcBef>
              <a:buNone/>
              <a:defRPr sz="1800" b="0" i="0" u="none" strike="noStrike" cap="none">
                <a:solidFill>
                  <a:schemeClr val="dk2"/>
                </a:solidFill>
              </a:defRPr>
            </a:lvl3pPr>
            <a:lvl4pPr marL="0" marR="0" lvl="3" indent="0" algn="l" rtl="0">
              <a:spcBef>
                <a:spcPts val="0"/>
              </a:spcBef>
              <a:buNone/>
              <a:defRPr sz="1800" b="0" i="0" u="none" strike="noStrike" cap="none">
                <a:solidFill>
                  <a:schemeClr val="dk2"/>
                </a:solidFill>
              </a:defRPr>
            </a:lvl4pPr>
            <a:lvl5pPr marL="0" marR="0" lvl="4" indent="0" algn="l" rtl="0">
              <a:spcBef>
                <a:spcPts val="0"/>
              </a:spcBef>
              <a:buNone/>
              <a:defRPr sz="1800" b="0" i="0" u="none" strike="noStrike" cap="none">
                <a:solidFill>
                  <a:schemeClr val="dk2"/>
                </a:solidFill>
              </a:defRPr>
            </a:lvl5pPr>
            <a:lvl6pPr marL="0" marR="0" lvl="5" indent="0" algn="l" rtl="0">
              <a:spcBef>
                <a:spcPts val="0"/>
              </a:spcBef>
              <a:buNone/>
              <a:defRPr sz="1800" b="0" i="0" u="none" strike="noStrike" cap="none">
                <a:solidFill>
                  <a:schemeClr val="dk2"/>
                </a:solidFill>
              </a:defRPr>
            </a:lvl6pPr>
            <a:lvl7pPr marL="0" marR="0" lvl="6" indent="0" algn="l" rtl="0">
              <a:spcBef>
                <a:spcPts val="0"/>
              </a:spcBef>
              <a:buNone/>
              <a:defRPr sz="1800" b="0" i="0" u="none" strike="noStrike" cap="none">
                <a:solidFill>
                  <a:schemeClr val="dk2"/>
                </a:solidFill>
              </a:defRPr>
            </a:lvl7pPr>
            <a:lvl8pPr marL="0" marR="0" lvl="7" indent="0" algn="l" rtl="0">
              <a:spcBef>
                <a:spcPts val="0"/>
              </a:spcBef>
              <a:buNone/>
              <a:defRPr sz="1800" b="0" i="0" u="none" strike="noStrike" cap="none">
                <a:solidFill>
                  <a:schemeClr val="dk2"/>
                </a:solidFill>
              </a:defRPr>
            </a:lvl8pPr>
            <a:lvl9pPr marL="0" marR="0" lvl="8" indent="0" algn="l" rtl="0">
              <a:spcBef>
                <a:spcPts val="0"/>
              </a:spcBef>
              <a:buNone/>
              <a:defRPr sz="1800" b="0" i="0" u="none" strike="noStrike" cap="none">
                <a:solidFill>
                  <a:schemeClr val="dk2"/>
                </a:solidFill>
              </a:defRPr>
            </a:lvl9pPr>
          </a:lstStyle>
          <a:p>
            <a:endParaRPr/>
          </a:p>
        </p:txBody>
      </p:sp>
      <p:sp>
        <p:nvSpPr>
          <p:cNvPr id="187" name="Shape 187"/>
          <p:cNvSpPr txBox="1">
            <a:spLocks noGrp="1"/>
          </p:cNvSpPr>
          <p:nvPr>
            <p:ph type="body" idx="1"/>
          </p:nvPr>
        </p:nvSpPr>
        <p:spPr>
          <a:xfrm>
            <a:off x="2572277" y="4777380"/>
            <a:ext cx="8930700" cy="860400"/>
          </a:xfrm>
          <a:prstGeom prst="rect">
            <a:avLst/>
          </a:prstGeom>
          <a:noFill/>
          <a:ln>
            <a:noFill/>
          </a:ln>
        </p:spPr>
        <p:txBody>
          <a:bodyPr lIns="91425" tIns="91425" rIns="91425" bIns="91425" anchor="t" anchorCtr="0"/>
          <a:lstStyle>
            <a:lvl1pPr marL="0" marR="0" lvl="0" indent="0" algn="r" rtl="0">
              <a:spcBef>
                <a:spcPts val="400"/>
              </a:spcBef>
              <a:spcAft>
                <a:spcPts val="600"/>
              </a:spcAft>
              <a:buClr>
                <a:srgbClr val="1186C3"/>
              </a:buClr>
              <a:buFont typeface="Arial"/>
              <a:buNone/>
              <a:defRPr sz="2000" b="0" i="0" u="none" strike="noStrike" cap="none">
                <a:solidFill>
                  <a:schemeClr val="dk1"/>
                </a:solidFill>
                <a:latin typeface="Corbel"/>
                <a:ea typeface="Corbel"/>
                <a:cs typeface="Corbel"/>
                <a:sym typeface="Corbel"/>
              </a:defRPr>
            </a:lvl1pPr>
            <a:lvl2pPr marL="457200" marR="0" lvl="1" indent="0" algn="l" rtl="0">
              <a:spcBef>
                <a:spcPts val="360"/>
              </a:spcBef>
              <a:spcAft>
                <a:spcPts val="600"/>
              </a:spcAft>
              <a:buClr>
                <a:srgbClr val="1186C3"/>
              </a:buClr>
              <a:buFont typeface="Arial"/>
              <a:buNone/>
              <a:defRPr sz="1800" b="0" i="0" u="none" strike="noStrike" cap="none">
                <a:solidFill>
                  <a:srgbClr val="888888"/>
                </a:solidFill>
                <a:latin typeface="Corbel"/>
                <a:ea typeface="Corbel"/>
                <a:cs typeface="Corbel"/>
                <a:sym typeface="Corbel"/>
              </a:defRPr>
            </a:lvl2pPr>
            <a:lvl3pPr marL="914400" marR="0" lvl="2" indent="0" algn="l" rtl="0">
              <a:spcBef>
                <a:spcPts val="320"/>
              </a:spcBef>
              <a:spcAft>
                <a:spcPts val="600"/>
              </a:spcAft>
              <a:buClr>
                <a:srgbClr val="1186C3"/>
              </a:buClr>
              <a:buFont typeface="Arial"/>
              <a:buNone/>
              <a:defRPr sz="1600" b="0" i="0" u="none" strike="noStrike" cap="none">
                <a:solidFill>
                  <a:srgbClr val="888888"/>
                </a:solidFill>
                <a:latin typeface="Corbel"/>
                <a:ea typeface="Corbel"/>
                <a:cs typeface="Corbel"/>
                <a:sym typeface="Corbel"/>
              </a:defRPr>
            </a:lvl3pPr>
            <a:lvl4pPr marL="1371600" marR="0" lvl="3"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4pPr>
            <a:lvl5pPr marL="1828800" marR="0" lvl="4"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5pPr>
            <a:lvl6pPr marL="2286000" marR="0" lvl="5"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6pPr>
            <a:lvl7pPr marL="2743200" marR="0" lvl="6"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7pPr>
            <a:lvl8pPr marL="3200400" marR="0" lvl="7"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8pPr>
            <a:lvl9pPr marL="3657600" marR="0" lvl="8"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9pPr>
          </a:lstStyle>
          <a:p>
            <a:endParaRPr/>
          </a:p>
        </p:txBody>
      </p:sp>
      <p:sp>
        <p:nvSpPr>
          <p:cNvPr id="188" name="Shape 188"/>
          <p:cNvSpPr txBox="1">
            <a:spLocks noGrp="1"/>
          </p:cNvSpPr>
          <p:nvPr>
            <p:ph type="dt" idx="10"/>
          </p:nvPr>
        </p:nvSpPr>
        <p:spPr>
          <a:xfrm>
            <a:off x="9732656" y="5883275"/>
            <a:ext cx="1143000" cy="365100"/>
          </a:xfrm>
          <a:prstGeom prst="rect">
            <a:avLst/>
          </a:prstGeom>
          <a:noFill/>
          <a:ln>
            <a:noFill/>
          </a:ln>
        </p:spPr>
        <p:txBody>
          <a:bodyPr lIns="91425" tIns="91425" rIns="91425" bIns="91425" anchor="ctr" anchorCtr="0"/>
          <a:lstStyle>
            <a:lvl1pPr marL="0" marR="0" lvl="0" indent="0" algn="r"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89" name="Shape 189"/>
          <p:cNvSpPr txBox="1">
            <a:spLocks noGrp="1"/>
          </p:cNvSpPr>
          <p:nvPr>
            <p:ph type="ftr" idx="11"/>
          </p:nvPr>
        </p:nvSpPr>
        <p:spPr>
          <a:xfrm>
            <a:off x="2572278" y="5883275"/>
            <a:ext cx="7084200" cy="365100"/>
          </a:xfrm>
          <a:prstGeom prst="rect">
            <a:avLst/>
          </a:prstGeom>
          <a:noFill/>
          <a:ln>
            <a:noFill/>
          </a:ln>
        </p:spPr>
        <p:txBody>
          <a:bodyPr lIns="91425" tIns="91425" rIns="91425" bIns="91425" anchor="ctr" anchorCtr="0"/>
          <a:lstStyle>
            <a:lvl1pPr marL="0" marR="0" lvl="0" indent="0" algn="l"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90" name="Shape 190"/>
          <p:cNvSpPr txBox="1">
            <a:spLocks noGrp="1"/>
          </p:cNvSpPr>
          <p:nvPr>
            <p:ph type="sldNum" idx="12"/>
          </p:nvPr>
        </p:nvSpPr>
        <p:spPr>
          <a:xfrm>
            <a:off x="10951856" y="5883275"/>
            <a:ext cx="551100" cy="3651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b="0" i="0">
                <a:solidFill>
                  <a:schemeClr val="dk1"/>
                </a:solidFill>
                <a:latin typeface="Corbel"/>
                <a:ea typeface="Corbel"/>
                <a:cs typeface="Corbel"/>
                <a:sym typeface="Corbel"/>
              </a:rPr>
              <a:t>‹#›</a:t>
            </a:fld>
            <a:endParaRPr lang="en-US" sz="1000" b="0" i="0">
              <a:solidFill>
                <a:schemeClr val="dk1"/>
              </a:solidFill>
              <a:latin typeface="Corbel"/>
              <a:ea typeface="Corbel"/>
              <a:cs typeface="Corbel"/>
              <a:sym typeface="Corbe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191"/>
        <p:cNvGrpSpPr/>
        <p:nvPr/>
      </p:nvGrpSpPr>
      <p:grpSpPr>
        <a:xfrm>
          <a:off x="0" y="0"/>
          <a:ext cx="0" cy="0"/>
          <a:chOff x="0" y="0"/>
          <a:chExt cx="0" cy="0"/>
        </a:xfrm>
      </p:grpSpPr>
      <p:sp>
        <p:nvSpPr>
          <p:cNvPr id="192" name="Shape 192"/>
          <p:cNvSpPr txBox="1">
            <a:spLocks noGrp="1"/>
          </p:cNvSpPr>
          <p:nvPr>
            <p:ph type="title"/>
          </p:nvPr>
        </p:nvSpPr>
        <p:spPr>
          <a:xfrm>
            <a:off x="1484311" y="685800"/>
            <a:ext cx="10018800" cy="17526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orbel"/>
              <a:buNone/>
              <a:defRPr sz="4000" b="0" i="0" u="none" strike="noStrike" cap="none">
                <a:solidFill>
                  <a:schemeClr val="dk1"/>
                </a:solidFill>
                <a:latin typeface="Corbel"/>
                <a:ea typeface="Corbel"/>
                <a:cs typeface="Corbel"/>
                <a:sym typeface="Corbel"/>
              </a:defRPr>
            </a:lvl1pPr>
            <a:lvl2pPr marL="0" marR="0" lvl="1" indent="0" algn="l" rtl="0">
              <a:spcBef>
                <a:spcPts val="0"/>
              </a:spcBef>
              <a:buNone/>
              <a:defRPr sz="1800" b="0" i="0" u="none" strike="noStrike" cap="none">
                <a:solidFill>
                  <a:schemeClr val="dk2"/>
                </a:solidFill>
              </a:defRPr>
            </a:lvl2pPr>
            <a:lvl3pPr marL="0" marR="0" lvl="2" indent="0" algn="l" rtl="0">
              <a:spcBef>
                <a:spcPts val="0"/>
              </a:spcBef>
              <a:buNone/>
              <a:defRPr sz="1800" b="0" i="0" u="none" strike="noStrike" cap="none">
                <a:solidFill>
                  <a:schemeClr val="dk2"/>
                </a:solidFill>
              </a:defRPr>
            </a:lvl3pPr>
            <a:lvl4pPr marL="0" marR="0" lvl="3" indent="0" algn="l" rtl="0">
              <a:spcBef>
                <a:spcPts val="0"/>
              </a:spcBef>
              <a:buNone/>
              <a:defRPr sz="1800" b="0" i="0" u="none" strike="noStrike" cap="none">
                <a:solidFill>
                  <a:schemeClr val="dk2"/>
                </a:solidFill>
              </a:defRPr>
            </a:lvl4pPr>
            <a:lvl5pPr marL="0" marR="0" lvl="4" indent="0" algn="l" rtl="0">
              <a:spcBef>
                <a:spcPts val="0"/>
              </a:spcBef>
              <a:buNone/>
              <a:defRPr sz="1800" b="0" i="0" u="none" strike="noStrike" cap="none">
                <a:solidFill>
                  <a:schemeClr val="dk2"/>
                </a:solidFill>
              </a:defRPr>
            </a:lvl5pPr>
            <a:lvl6pPr marL="0" marR="0" lvl="5" indent="0" algn="l" rtl="0">
              <a:spcBef>
                <a:spcPts val="0"/>
              </a:spcBef>
              <a:buNone/>
              <a:defRPr sz="1800" b="0" i="0" u="none" strike="noStrike" cap="none">
                <a:solidFill>
                  <a:schemeClr val="dk2"/>
                </a:solidFill>
              </a:defRPr>
            </a:lvl6pPr>
            <a:lvl7pPr marL="0" marR="0" lvl="6" indent="0" algn="l" rtl="0">
              <a:spcBef>
                <a:spcPts val="0"/>
              </a:spcBef>
              <a:buNone/>
              <a:defRPr sz="1800" b="0" i="0" u="none" strike="noStrike" cap="none">
                <a:solidFill>
                  <a:schemeClr val="dk2"/>
                </a:solidFill>
              </a:defRPr>
            </a:lvl7pPr>
            <a:lvl8pPr marL="0" marR="0" lvl="7" indent="0" algn="l" rtl="0">
              <a:spcBef>
                <a:spcPts val="0"/>
              </a:spcBef>
              <a:buNone/>
              <a:defRPr sz="1800" b="0" i="0" u="none" strike="noStrike" cap="none">
                <a:solidFill>
                  <a:schemeClr val="dk2"/>
                </a:solidFill>
              </a:defRPr>
            </a:lvl8pPr>
            <a:lvl9pPr marL="0" marR="0" lvl="8" indent="0" algn="l" rtl="0">
              <a:spcBef>
                <a:spcPts val="0"/>
              </a:spcBef>
              <a:buNone/>
              <a:defRPr sz="1800" b="0" i="0" u="none" strike="noStrike" cap="none">
                <a:solidFill>
                  <a:schemeClr val="dk2"/>
                </a:solidFill>
              </a:defRPr>
            </a:lvl9pPr>
          </a:lstStyle>
          <a:p>
            <a:endParaRPr/>
          </a:p>
        </p:txBody>
      </p:sp>
      <p:sp>
        <p:nvSpPr>
          <p:cNvPr id="193" name="Shape 193"/>
          <p:cNvSpPr txBox="1">
            <a:spLocks noGrp="1"/>
          </p:cNvSpPr>
          <p:nvPr>
            <p:ph type="body" idx="1"/>
          </p:nvPr>
        </p:nvSpPr>
        <p:spPr>
          <a:xfrm>
            <a:off x="1484312" y="2666999"/>
            <a:ext cx="4895100" cy="3124200"/>
          </a:xfrm>
          <a:prstGeom prst="rect">
            <a:avLst/>
          </a:prstGeom>
          <a:noFill/>
          <a:ln>
            <a:noFill/>
          </a:ln>
        </p:spPr>
        <p:txBody>
          <a:bodyPr lIns="91425" tIns="91425" rIns="91425" bIns="91425" anchor="ctr" anchorCtr="0"/>
          <a:lstStyle>
            <a:lvl1pPr marL="285750" marR="0" lvl="0" indent="-120015" algn="l" rtl="0">
              <a:spcBef>
                <a:spcPts val="360"/>
              </a:spcBef>
              <a:spcAft>
                <a:spcPts val="600"/>
              </a:spcAft>
              <a:buClr>
                <a:srgbClr val="1186C3"/>
              </a:buClr>
              <a:buSzPct val="145000"/>
              <a:buFont typeface="Arial"/>
              <a:buChar char="•"/>
              <a:defRPr sz="1800" b="0" i="0" u="none" strike="noStrike" cap="none">
                <a:solidFill>
                  <a:schemeClr val="dk1"/>
                </a:solidFill>
                <a:latin typeface="Corbel"/>
                <a:ea typeface="Corbel"/>
                <a:cs typeface="Corbel"/>
                <a:sym typeface="Corbel"/>
              </a:defRPr>
            </a:lvl1pPr>
            <a:lvl2pPr marL="742950" marR="0" lvl="1" indent="-138430" algn="l" rtl="0">
              <a:spcBef>
                <a:spcPts val="320"/>
              </a:spcBef>
              <a:spcAft>
                <a:spcPts val="600"/>
              </a:spcAft>
              <a:buClr>
                <a:srgbClr val="1186C3"/>
              </a:buClr>
              <a:buSzPct val="145000"/>
              <a:buFont typeface="Arial"/>
              <a:buChar char="•"/>
              <a:defRPr sz="1600" b="0" i="0" u="none" strike="noStrike" cap="none">
                <a:solidFill>
                  <a:schemeClr val="dk1"/>
                </a:solidFill>
                <a:latin typeface="Corbel"/>
                <a:ea typeface="Corbel"/>
                <a:cs typeface="Corbel"/>
                <a:sym typeface="Corbel"/>
              </a:defRPr>
            </a:lvl2pPr>
            <a:lvl3pPr marL="1200150" marR="0" lvl="2" indent="-156844"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3pPr>
            <a:lvl4pPr marL="1543050" marR="0" lvl="3" indent="-60960"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4pPr>
            <a:lvl5pPr marL="2000250" marR="0" lvl="4" indent="-60960"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5pPr>
            <a:lvl6pPr marL="2514600" marR="0" lvl="5" indent="-118110"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6pPr>
            <a:lvl7pPr marL="2971800" marR="0" lvl="6" indent="-118110"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7pPr>
            <a:lvl8pPr marL="3429000" marR="0" lvl="7" indent="-118109"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8pPr>
            <a:lvl9pPr marL="3886200" marR="0" lvl="8" indent="-118109"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9pPr>
          </a:lstStyle>
          <a:p>
            <a:endParaRPr/>
          </a:p>
        </p:txBody>
      </p:sp>
      <p:sp>
        <p:nvSpPr>
          <p:cNvPr id="194" name="Shape 194"/>
          <p:cNvSpPr txBox="1">
            <a:spLocks noGrp="1"/>
          </p:cNvSpPr>
          <p:nvPr>
            <p:ph type="body" idx="2"/>
          </p:nvPr>
        </p:nvSpPr>
        <p:spPr>
          <a:xfrm>
            <a:off x="6607967" y="2667000"/>
            <a:ext cx="4895100" cy="3124200"/>
          </a:xfrm>
          <a:prstGeom prst="rect">
            <a:avLst/>
          </a:prstGeom>
          <a:noFill/>
          <a:ln>
            <a:noFill/>
          </a:ln>
        </p:spPr>
        <p:txBody>
          <a:bodyPr lIns="91425" tIns="91425" rIns="91425" bIns="91425" anchor="ctr" anchorCtr="0"/>
          <a:lstStyle>
            <a:lvl1pPr marL="285750" marR="0" lvl="0" indent="-120015" algn="l" rtl="0">
              <a:spcBef>
                <a:spcPts val="360"/>
              </a:spcBef>
              <a:spcAft>
                <a:spcPts val="600"/>
              </a:spcAft>
              <a:buClr>
                <a:srgbClr val="1186C3"/>
              </a:buClr>
              <a:buSzPct val="145000"/>
              <a:buFont typeface="Arial"/>
              <a:buChar char="•"/>
              <a:defRPr sz="1800" b="0" i="0" u="none" strike="noStrike" cap="none">
                <a:solidFill>
                  <a:schemeClr val="dk1"/>
                </a:solidFill>
                <a:latin typeface="Corbel"/>
                <a:ea typeface="Corbel"/>
                <a:cs typeface="Corbel"/>
                <a:sym typeface="Corbel"/>
              </a:defRPr>
            </a:lvl1pPr>
            <a:lvl2pPr marL="742950" marR="0" lvl="1" indent="-138430" algn="l" rtl="0">
              <a:spcBef>
                <a:spcPts val="320"/>
              </a:spcBef>
              <a:spcAft>
                <a:spcPts val="600"/>
              </a:spcAft>
              <a:buClr>
                <a:srgbClr val="1186C3"/>
              </a:buClr>
              <a:buSzPct val="145000"/>
              <a:buFont typeface="Arial"/>
              <a:buChar char="•"/>
              <a:defRPr sz="1600" b="0" i="0" u="none" strike="noStrike" cap="none">
                <a:solidFill>
                  <a:schemeClr val="dk1"/>
                </a:solidFill>
                <a:latin typeface="Corbel"/>
                <a:ea typeface="Corbel"/>
                <a:cs typeface="Corbel"/>
                <a:sym typeface="Corbel"/>
              </a:defRPr>
            </a:lvl2pPr>
            <a:lvl3pPr marL="1200150" marR="0" lvl="2" indent="-156844"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3pPr>
            <a:lvl4pPr marL="1543050" marR="0" lvl="3" indent="-60960"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4pPr>
            <a:lvl5pPr marL="2000250" marR="0" lvl="4" indent="-60960"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5pPr>
            <a:lvl6pPr marL="2514600" marR="0" lvl="5" indent="-118110"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6pPr>
            <a:lvl7pPr marL="2971800" marR="0" lvl="6" indent="-118110"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7pPr>
            <a:lvl8pPr marL="3429000" marR="0" lvl="7" indent="-118109"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8pPr>
            <a:lvl9pPr marL="3886200" marR="0" lvl="8" indent="-118109"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9pPr>
          </a:lstStyle>
          <a:p>
            <a:endParaRPr/>
          </a:p>
        </p:txBody>
      </p:sp>
      <p:sp>
        <p:nvSpPr>
          <p:cNvPr id="195" name="Shape 195"/>
          <p:cNvSpPr txBox="1">
            <a:spLocks noGrp="1"/>
          </p:cNvSpPr>
          <p:nvPr>
            <p:ph type="dt" idx="10"/>
          </p:nvPr>
        </p:nvSpPr>
        <p:spPr>
          <a:xfrm>
            <a:off x="9732656" y="5883275"/>
            <a:ext cx="1143000" cy="365100"/>
          </a:xfrm>
          <a:prstGeom prst="rect">
            <a:avLst/>
          </a:prstGeom>
          <a:noFill/>
          <a:ln>
            <a:noFill/>
          </a:ln>
        </p:spPr>
        <p:txBody>
          <a:bodyPr lIns="91425" tIns="91425" rIns="91425" bIns="91425" anchor="ctr" anchorCtr="0"/>
          <a:lstStyle>
            <a:lvl1pPr marL="0" marR="0" lvl="0" indent="0" algn="r"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96" name="Shape 196"/>
          <p:cNvSpPr txBox="1">
            <a:spLocks noGrp="1"/>
          </p:cNvSpPr>
          <p:nvPr>
            <p:ph type="ftr" idx="11"/>
          </p:nvPr>
        </p:nvSpPr>
        <p:spPr>
          <a:xfrm>
            <a:off x="2572278" y="5883275"/>
            <a:ext cx="7084200" cy="365100"/>
          </a:xfrm>
          <a:prstGeom prst="rect">
            <a:avLst/>
          </a:prstGeom>
          <a:noFill/>
          <a:ln>
            <a:noFill/>
          </a:ln>
        </p:spPr>
        <p:txBody>
          <a:bodyPr lIns="91425" tIns="91425" rIns="91425" bIns="91425" anchor="ctr" anchorCtr="0"/>
          <a:lstStyle>
            <a:lvl1pPr marL="0" marR="0" lvl="0" indent="0" algn="l"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97" name="Shape 197"/>
          <p:cNvSpPr txBox="1">
            <a:spLocks noGrp="1"/>
          </p:cNvSpPr>
          <p:nvPr>
            <p:ph type="sldNum" idx="12"/>
          </p:nvPr>
        </p:nvSpPr>
        <p:spPr>
          <a:xfrm>
            <a:off x="10951856" y="5883275"/>
            <a:ext cx="551100" cy="3651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b="0" i="0">
                <a:solidFill>
                  <a:schemeClr val="dk1"/>
                </a:solidFill>
                <a:latin typeface="Corbel"/>
                <a:ea typeface="Corbel"/>
                <a:cs typeface="Corbel"/>
                <a:sym typeface="Corbel"/>
              </a:rPr>
              <a:t>‹#›</a:t>
            </a:fld>
            <a:endParaRPr lang="en-US" sz="1000" b="0" i="0">
              <a:solidFill>
                <a:schemeClr val="dk1"/>
              </a:solidFill>
              <a:latin typeface="Corbel"/>
              <a:ea typeface="Corbel"/>
              <a:cs typeface="Corbel"/>
              <a:sym typeface="Corbe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198"/>
        <p:cNvGrpSpPr/>
        <p:nvPr/>
      </p:nvGrpSpPr>
      <p:grpSpPr>
        <a:xfrm>
          <a:off x="0" y="0"/>
          <a:ext cx="0" cy="0"/>
          <a:chOff x="0" y="0"/>
          <a:chExt cx="0" cy="0"/>
        </a:xfrm>
      </p:grpSpPr>
      <p:sp>
        <p:nvSpPr>
          <p:cNvPr id="199" name="Shape 199"/>
          <p:cNvSpPr txBox="1">
            <a:spLocks noGrp="1"/>
          </p:cNvSpPr>
          <p:nvPr>
            <p:ph type="title"/>
          </p:nvPr>
        </p:nvSpPr>
        <p:spPr>
          <a:xfrm>
            <a:off x="1484311" y="685800"/>
            <a:ext cx="10018800" cy="17526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orbel"/>
              <a:buNone/>
              <a:defRPr sz="4000" b="0" i="0" u="none" strike="noStrike" cap="none">
                <a:solidFill>
                  <a:schemeClr val="dk1"/>
                </a:solidFill>
                <a:latin typeface="Corbel"/>
                <a:ea typeface="Corbel"/>
                <a:cs typeface="Corbel"/>
                <a:sym typeface="Corbel"/>
              </a:defRPr>
            </a:lvl1pPr>
            <a:lvl2pPr marL="0" marR="0" lvl="1" indent="0" algn="l" rtl="0">
              <a:spcBef>
                <a:spcPts val="0"/>
              </a:spcBef>
              <a:buNone/>
              <a:defRPr sz="1800" b="0" i="0" u="none" strike="noStrike" cap="none">
                <a:solidFill>
                  <a:schemeClr val="dk2"/>
                </a:solidFill>
              </a:defRPr>
            </a:lvl2pPr>
            <a:lvl3pPr marL="0" marR="0" lvl="2" indent="0" algn="l" rtl="0">
              <a:spcBef>
                <a:spcPts val="0"/>
              </a:spcBef>
              <a:buNone/>
              <a:defRPr sz="1800" b="0" i="0" u="none" strike="noStrike" cap="none">
                <a:solidFill>
                  <a:schemeClr val="dk2"/>
                </a:solidFill>
              </a:defRPr>
            </a:lvl3pPr>
            <a:lvl4pPr marL="0" marR="0" lvl="3" indent="0" algn="l" rtl="0">
              <a:spcBef>
                <a:spcPts val="0"/>
              </a:spcBef>
              <a:buNone/>
              <a:defRPr sz="1800" b="0" i="0" u="none" strike="noStrike" cap="none">
                <a:solidFill>
                  <a:schemeClr val="dk2"/>
                </a:solidFill>
              </a:defRPr>
            </a:lvl4pPr>
            <a:lvl5pPr marL="0" marR="0" lvl="4" indent="0" algn="l" rtl="0">
              <a:spcBef>
                <a:spcPts val="0"/>
              </a:spcBef>
              <a:buNone/>
              <a:defRPr sz="1800" b="0" i="0" u="none" strike="noStrike" cap="none">
                <a:solidFill>
                  <a:schemeClr val="dk2"/>
                </a:solidFill>
              </a:defRPr>
            </a:lvl5pPr>
            <a:lvl6pPr marL="0" marR="0" lvl="5" indent="0" algn="l" rtl="0">
              <a:spcBef>
                <a:spcPts val="0"/>
              </a:spcBef>
              <a:buNone/>
              <a:defRPr sz="1800" b="0" i="0" u="none" strike="noStrike" cap="none">
                <a:solidFill>
                  <a:schemeClr val="dk2"/>
                </a:solidFill>
              </a:defRPr>
            </a:lvl6pPr>
            <a:lvl7pPr marL="0" marR="0" lvl="6" indent="0" algn="l" rtl="0">
              <a:spcBef>
                <a:spcPts val="0"/>
              </a:spcBef>
              <a:buNone/>
              <a:defRPr sz="1800" b="0" i="0" u="none" strike="noStrike" cap="none">
                <a:solidFill>
                  <a:schemeClr val="dk2"/>
                </a:solidFill>
              </a:defRPr>
            </a:lvl7pPr>
            <a:lvl8pPr marL="0" marR="0" lvl="7" indent="0" algn="l" rtl="0">
              <a:spcBef>
                <a:spcPts val="0"/>
              </a:spcBef>
              <a:buNone/>
              <a:defRPr sz="1800" b="0" i="0" u="none" strike="noStrike" cap="none">
                <a:solidFill>
                  <a:schemeClr val="dk2"/>
                </a:solidFill>
              </a:defRPr>
            </a:lvl8pPr>
            <a:lvl9pPr marL="0" marR="0" lvl="8" indent="0" algn="l" rtl="0">
              <a:spcBef>
                <a:spcPts val="0"/>
              </a:spcBef>
              <a:buNone/>
              <a:defRPr sz="1800" b="0" i="0" u="none" strike="noStrike" cap="none">
                <a:solidFill>
                  <a:schemeClr val="dk2"/>
                </a:solidFill>
              </a:defRPr>
            </a:lvl9pPr>
          </a:lstStyle>
          <a:p>
            <a:endParaRPr/>
          </a:p>
        </p:txBody>
      </p:sp>
      <p:sp>
        <p:nvSpPr>
          <p:cNvPr id="200" name="Shape 200"/>
          <p:cNvSpPr txBox="1">
            <a:spLocks noGrp="1"/>
          </p:cNvSpPr>
          <p:nvPr>
            <p:ph type="body" idx="1"/>
          </p:nvPr>
        </p:nvSpPr>
        <p:spPr>
          <a:xfrm>
            <a:off x="1772178" y="2658533"/>
            <a:ext cx="4607100" cy="576300"/>
          </a:xfrm>
          <a:prstGeom prst="rect">
            <a:avLst/>
          </a:prstGeom>
          <a:noFill/>
          <a:ln>
            <a:noFill/>
          </a:ln>
        </p:spPr>
        <p:txBody>
          <a:bodyPr lIns="91425" tIns="91425" rIns="91425" bIns="91425" anchor="b" anchorCtr="0"/>
          <a:lstStyle>
            <a:lvl1pPr marL="0" marR="0" lvl="0" indent="0" algn="l" rtl="0">
              <a:spcBef>
                <a:spcPts val="560"/>
              </a:spcBef>
              <a:spcAft>
                <a:spcPts val="600"/>
              </a:spcAft>
              <a:buClr>
                <a:srgbClr val="1186C3"/>
              </a:buClr>
              <a:buFont typeface="Arial"/>
              <a:buNone/>
              <a:defRPr sz="2800" b="0" i="0" u="none" strike="noStrike" cap="none">
                <a:solidFill>
                  <a:srgbClr val="1186C3"/>
                </a:solidFill>
                <a:latin typeface="Corbel"/>
                <a:ea typeface="Corbel"/>
                <a:cs typeface="Corbel"/>
                <a:sym typeface="Corbel"/>
              </a:defRPr>
            </a:lvl1pPr>
            <a:lvl2pPr marL="457200" marR="0" lvl="1" indent="0" algn="l" rtl="0">
              <a:spcBef>
                <a:spcPts val="400"/>
              </a:spcBef>
              <a:spcAft>
                <a:spcPts val="600"/>
              </a:spcAft>
              <a:buClr>
                <a:srgbClr val="1186C3"/>
              </a:buClr>
              <a:buFont typeface="Arial"/>
              <a:buNone/>
              <a:defRPr sz="2000" b="1" i="0" u="none" strike="noStrike" cap="none">
                <a:solidFill>
                  <a:schemeClr val="dk1"/>
                </a:solidFill>
                <a:latin typeface="Corbel"/>
                <a:ea typeface="Corbel"/>
                <a:cs typeface="Corbel"/>
                <a:sym typeface="Corbel"/>
              </a:defRPr>
            </a:lvl2pPr>
            <a:lvl3pPr marL="914400" marR="0" lvl="2" indent="0" algn="l" rtl="0">
              <a:spcBef>
                <a:spcPts val="360"/>
              </a:spcBef>
              <a:spcAft>
                <a:spcPts val="600"/>
              </a:spcAft>
              <a:buClr>
                <a:srgbClr val="1186C3"/>
              </a:buClr>
              <a:buFont typeface="Arial"/>
              <a:buNone/>
              <a:defRPr sz="1800" b="1" i="0" u="none" strike="noStrike" cap="none">
                <a:solidFill>
                  <a:schemeClr val="dk1"/>
                </a:solidFill>
                <a:latin typeface="Corbel"/>
                <a:ea typeface="Corbel"/>
                <a:cs typeface="Corbel"/>
                <a:sym typeface="Corbel"/>
              </a:defRPr>
            </a:lvl3pPr>
            <a:lvl4pPr marL="1371600" marR="0" lvl="3" indent="0" algn="l" rtl="0">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4pPr>
            <a:lvl5pPr marL="1828800" marR="0" lvl="4" indent="0" algn="l" rtl="0">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5pPr>
            <a:lvl6pPr marL="2286000" marR="0" lvl="5" indent="0" algn="l" rtl="0">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6pPr>
            <a:lvl7pPr marL="2743200" marR="0" lvl="6" indent="0" algn="l" rtl="0">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7pPr>
            <a:lvl8pPr marL="3200400" marR="0" lvl="7" indent="0" algn="l" rtl="0">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8pPr>
            <a:lvl9pPr marL="3657600" marR="0" lvl="8" indent="0" algn="l" rtl="0">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9pPr>
          </a:lstStyle>
          <a:p>
            <a:endParaRPr/>
          </a:p>
        </p:txBody>
      </p:sp>
      <p:sp>
        <p:nvSpPr>
          <p:cNvPr id="201" name="Shape 201"/>
          <p:cNvSpPr txBox="1">
            <a:spLocks noGrp="1"/>
          </p:cNvSpPr>
          <p:nvPr>
            <p:ph type="body" idx="2"/>
          </p:nvPr>
        </p:nvSpPr>
        <p:spPr>
          <a:xfrm>
            <a:off x="1484311" y="3335337"/>
            <a:ext cx="4895100" cy="2455800"/>
          </a:xfrm>
          <a:prstGeom prst="rect">
            <a:avLst/>
          </a:prstGeom>
          <a:noFill/>
          <a:ln>
            <a:noFill/>
          </a:ln>
        </p:spPr>
        <p:txBody>
          <a:bodyPr lIns="91425" tIns="91425" rIns="91425" bIns="91425" anchor="t" anchorCtr="0"/>
          <a:lstStyle>
            <a:lvl1pPr marL="285750" marR="0" lvl="0" indent="-120015" algn="l" rtl="0">
              <a:spcBef>
                <a:spcPts val="360"/>
              </a:spcBef>
              <a:spcAft>
                <a:spcPts val="600"/>
              </a:spcAft>
              <a:buClr>
                <a:srgbClr val="1186C3"/>
              </a:buClr>
              <a:buSzPct val="145000"/>
              <a:buFont typeface="Arial"/>
              <a:buChar char="•"/>
              <a:defRPr sz="1800" b="0" i="0" u="none" strike="noStrike" cap="none">
                <a:solidFill>
                  <a:schemeClr val="dk1"/>
                </a:solidFill>
                <a:latin typeface="Corbel"/>
                <a:ea typeface="Corbel"/>
                <a:cs typeface="Corbel"/>
                <a:sym typeface="Corbel"/>
              </a:defRPr>
            </a:lvl1pPr>
            <a:lvl2pPr marL="742950" marR="0" lvl="1" indent="-138430" algn="l" rtl="0">
              <a:spcBef>
                <a:spcPts val="320"/>
              </a:spcBef>
              <a:spcAft>
                <a:spcPts val="600"/>
              </a:spcAft>
              <a:buClr>
                <a:srgbClr val="1186C3"/>
              </a:buClr>
              <a:buSzPct val="145000"/>
              <a:buFont typeface="Arial"/>
              <a:buChar char="•"/>
              <a:defRPr sz="1600" b="0" i="0" u="none" strike="noStrike" cap="none">
                <a:solidFill>
                  <a:schemeClr val="dk1"/>
                </a:solidFill>
                <a:latin typeface="Corbel"/>
                <a:ea typeface="Corbel"/>
                <a:cs typeface="Corbel"/>
                <a:sym typeface="Corbel"/>
              </a:defRPr>
            </a:lvl2pPr>
            <a:lvl3pPr marL="1200150" marR="0" lvl="2" indent="-156844"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3pPr>
            <a:lvl4pPr marL="1543050" marR="0" lvl="3" indent="-60960"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4pPr>
            <a:lvl5pPr marL="2000250" marR="0" lvl="4" indent="-60960"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5pPr>
            <a:lvl6pPr marL="2514600" marR="0" lvl="5" indent="-118110"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6pPr>
            <a:lvl7pPr marL="2971800" marR="0" lvl="6" indent="-118110"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7pPr>
            <a:lvl8pPr marL="3429000" marR="0" lvl="7" indent="-118109"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8pPr>
            <a:lvl9pPr marL="3886200" marR="0" lvl="8" indent="-118109"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9pPr>
          </a:lstStyle>
          <a:p>
            <a:endParaRPr/>
          </a:p>
        </p:txBody>
      </p:sp>
      <p:sp>
        <p:nvSpPr>
          <p:cNvPr id="202" name="Shape 202"/>
          <p:cNvSpPr txBox="1">
            <a:spLocks noGrp="1"/>
          </p:cNvSpPr>
          <p:nvPr>
            <p:ph type="body" idx="3"/>
          </p:nvPr>
        </p:nvSpPr>
        <p:spPr>
          <a:xfrm>
            <a:off x="6880486" y="2667000"/>
            <a:ext cx="4622400" cy="576300"/>
          </a:xfrm>
          <a:prstGeom prst="rect">
            <a:avLst/>
          </a:prstGeom>
          <a:noFill/>
          <a:ln>
            <a:noFill/>
          </a:ln>
        </p:spPr>
        <p:txBody>
          <a:bodyPr lIns="91425" tIns="91425" rIns="91425" bIns="91425" anchor="b" anchorCtr="0"/>
          <a:lstStyle>
            <a:lvl1pPr marL="0" marR="0" lvl="0" indent="0" algn="l" rtl="0">
              <a:spcBef>
                <a:spcPts val="560"/>
              </a:spcBef>
              <a:spcAft>
                <a:spcPts val="600"/>
              </a:spcAft>
              <a:buClr>
                <a:srgbClr val="1186C3"/>
              </a:buClr>
              <a:buFont typeface="Arial"/>
              <a:buNone/>
              <a:defRPr sz="2800" b="0" i="0" u="none" strike="noStrike" cap="none">
                <a:solidFill>
                  <a:srgbClr val="1186C3"/>
                </a:solidFill>
                <a:latin typeface="Corbel"/>
                <a:ea typeface="Corbel"/>
                <a:cs typeface="Corbel"/>
                <a:sym typeface="Corbel"/>
              </a:defRPr>
            </a:lvl1pPr>
            <a:lvl2pPr marL="457200" marR="0" lvl="1" indent="0" algn="l" rtl="0">
              <a:spcBef>
                <a:spcPts val="400"/>
              </a:spcBef>
              <a:spcAft>
                <a:spcPts val="600"/>
              </a:spcAft>
              <a:buClr>
                <a:srgbClr val="1186C3"/>
              </a:buClr>
              <a:buFont typeface="Arial"/>
              <a:buNone/>
              <a:defRPr sz="2000" b="1" i="0" u="none" strike="noStrike" cap="none">
                <a:solidFill>
                  <a:schemeClr val="dk1"/>
                </a:solidFill>
                <a:latin typeface="Corbel"/>
                <a:ea typeface="Corbel"/>
                <a:cs typeface="Corbel"/>
                <a:sym typeface="Corbel"/>
              </a:defRPr>
            </a:lvl2pPr>
            <a:lvl3pPr marL="914400" marR="0" lvl="2" indent="0" algn="l" rtl="0">
              <a:spcBef>
                <a:spcPts val="360"/>
              </a:spcBef>
              <a:spcAft>
                <a:spcPts val="600"/>
              </a:spcAft>
              <a:buClr>
                <a:srgbClr val="1186C3"/>
              </a:buClr>
              <a:buFont typeface="Arial"/>
              <a:buNone/>
              <a:defRPr sz="1800" b="1" i="0" u="none" strike="noStrike" cap="none">
                <a:solidFill>
                  <a:schemeClr val="dk1"/>
                </a:solidFill>
                <a:latin typeface="Corbel"/>
                <a:ea typeface="Corbel"/>
                <a:cs typeface="Corbel"/>
                <a:sym typeface="Corbel"/>
              </a:defRPr>
            </a:lvl3pPr>
            <a:lvl4pPr marL="1371600" marR="0" lvl="3" indent="0" algn="l" rtl="0">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4pPr>
            <a:lvl5pPr marL="1828800" marR="0" lvl="4" indent="0" algn="l" rtl="0">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5pPr>
            <a:lvl6pPr marL="2286000" marR="0" lvl="5" indent="0" algn="l" rtl="0">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6pPr>
            <a:lvl7pPr marL="2743200" marR="0" lvl="6" indent="0" algn="l" rtl="0">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7pPr>
            <a:lvl8pPr marL="3200400" marR="0" lvl="7" indent="0" algn="l" rtl="0">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8pPr>
            <a:lvl9pPr marL="3657600" marR="0" lvl="8" indent="0" algn="l" rtl="0">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9pPr>
          </a:lstStyle>
          <a:p>
            <a:endParaRPr/>
          </a:p>
        </p:txBody>
      </p:sp>
      <p:sp>
        <p:nvSpPr>
          <p:cNvPr id="203" name="Shape 203"/>
          <p:cNvSpPr txBox="1">
            <a:spLocks noGrp="1"/>
          </p:cNvSpPr>
          <p:nvPr>
            <p:ph type="body" idx="4"/>
          </p:nvPr>
        </p:nvSpPr>
        <p:spPr>
          <a:xfrm>
            <a:off x="6607967" y="3335337"/>
            <a:ext cx="4895100" cy="2455800"/>
          </a:xfrm>
          <a:prstGeom prst="rect">
            <a:avLst/>
          </a:prstGeom>
          <a:noFill/>
          <a:ln>
            <a:noFill/>
          </a:ln>
        </p:spPr>
        <p:txBody>
          <a:bodyPr lIns="91425" tIns="91425" rIns="91425" bIns="91425" anchor="t" anchorCtr="0"/>
          <a:lstStyle>
            <a:lvl1pPr marL="285750" marR="0" lvl="0" indent="-120015" algn="l" rtl="0">
              <a:spcBef>
                <a:spcPts val="360"/>
              </a:spcBef>
              <a:spcAft>
                <a:spcPts val="600"/>
              </a:spcAft>
              <a:buClr>
                <a:srgbClr val="1186C3"/>
              </a:buClr>
              <a:buSzPct val="145000"/>
              <a:buFont typeface="Arial"/>
              <a:buChar char="•"/>
              <a:defRPr sz="1800" b="0" i="0" u="none" strike="noStrike" cap="none">
                <a:solidFill>
                  <a:schemeClr val="dk1"/>
                </a:solidFill>
                <a:latin typeface="Corbel"/>
                <a:ea typeface="Corbel"/>
                <a:cs typeface="Corbel"/>
                <a:sym typeface="Corbel"/>
              </a:defRPr>
            </a:lvl1pPr>
            <a:lvl2pPr marL="742950" marR="0" lvl="1" indent="-138430" algn="l" rtl="0">
              <a:spcBef>
                <a:spcPts val="320"/>
              </a:spcBef>
              <a:spcAft>
                <a:spcPts val="600"/>
              </a:spcAft>
              <a:buClr>
                <a:srgbClr val="1186C3"/>
              </a:buClr>
              <a:buSzPct val="145000"/>
              <a:buFont typeface="Arial"/>
              <a:buChar char="•"/>
              <a:defRPr sz="1600" b="0" i="0" u="none" strike="noStrike" cap="none">
                <a:solidFill>
                  <a:schemeClr val="dk1"/>
                </a:solidFill>
                <a:latin typeface="Corbel"/>
                <a:ea typeface="Corbel"/>
                <a:cs typeface="Corbel"/>
                <a:sym typeface="Corbel"/>
              </a:defRPr>
            </a:lvl2pPr>
            <a:lvl3pPr marL="1200150" marR="0" lvl="2" indent="-156844"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3pPr>
            <a:lvl4pPr marL="1543050" marR="0" lvl="3" indent="-60960"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4pPr>
            <a:lvl5pPr marL="2000250" marR="0" lvl="4" indent="-60960"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5pPr>
            <a:lvl6pPr marL="2514600" marR="0" lvl="5" indent="-118110"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6pPr>
            <a:lvl7pPr marL="2971800" marR="0" lvl="6" indent="-118110"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7pPr>
            <a:lvl8pPr marL="3429000" marR="0" lvl="7" indent="-118109"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8pPr>
            <a:lvl9pPr marL="3886200" marR="0" lvl="8" indent="-118109" algn="l" rtl="0">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9pPr>
          </a:lstStyle>
          <a:p>
            <a:endParaRPr/>
          </a:p>
        </p:txBody>
      </p:sp>
      <p:sp>
        <p:nvSpPr>
          <p:cNvPr id="204" name="Shape 204"/>
          <p:cNvSpPr txBox="1">
            <a:spLocks noGrp="1"/>
          </p:cNvSpPr>
          <p:nvPr>
            <p:ph type="dt" idx="10"/>
          </p:nvPr>
        </p:nvSpPr>
        <p:spPr>
          <a:xfrm>
            <a:off x="9732656" y="5883275"/>
            <a:ext cx="1143000" cy="365100"/>
          </a:xfrm>
          <a:prstGeom prst="rect">
            <a:avLst/>
          </a:prstGeom>
          <a:noFill/>
          <a:ln>
            <a:noFill/>
          </a:ln>
        </p:spPr>
        <p:txBody>
          <a:bodyPr lIns="91425" tIns="91425" rIns="91425" bIns="91425" anchor="ctr" anchorCtr="0"/>
          <a:lstStyle>
            <a:lvl1pPr marL="0" marR="0" lvl="0" indent="0" algn="r"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05" name="Shape 205"/>
          <p:cNvSpPr txBox="1">
            <a:spLocks noGrp="1"/>
          </p:cNvSpPr>
          <p:nvPr>
            <p:ph type="ftr" idx="11"/>
          </p:nvPr>
        </p:nvSpPr>
        <p:spPr>
          <a:xfrm>
            <a:off x="2572278" y="5883275"/>
            <a:ext cx="7084200" cy="365100"/>
          </a:xfrm>
          <a:prstGeom prst="rect">
            <a:avLst/>
          </a:prstGeom>
          <a:noFill/>
          <a:ln>
            <a:noFill/>
          </a:ln>
        </p:spPr>
        <p:txBody>
          <a:bodyPr lIns="91425" tIns="91425" rIns="91425" bIns="91425" anchor="ctr" anchorCtr="0"/>
          <a:lstStyle>
            <a:lvl1pPr marL="0" marR="0" lvl="0" indent="0" algn="l"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06" name="Shape 206"/>
          <p:cNvSpPr txBox="1">
            <a:spLocks noGrp="1"/>
          </p:cNvSpPr>
          <p:nvPr>
            <p:ph type="sldNum" idx="12"/>
          </p:nvPr>
        </p:nvSpPr>
        <p:spPr>
          <a:xfrm>
            <a:off x="10951856" y="5883275"/>
            <a:ext cx="551100" cy="3651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b="0" i="0">
                <a:solidFill>
                  <a:schemeClr val="dk1"/>
                </a:solidFill>
                <a:latin typeface="Corbel"/>
                <a:ea typeface="Corbel"/>
                <a:cs typeface="Corbel"/>
                <a:sym typeface="Corbel"/>
              </a:rPr>
              <a:t>‹#›</a:t>
            </a:fld>
            <a:endParaRPr lang="en-US" sz="1000" b="0" i="0">
              <a:solidFill>
                <a:schemeClr val="dk1"/>
              </a:solidFill>
              <a:latin typeface="Corbel"/>
              <a:ea typeface="Corbel"/>
              <a:cs typeface="Corbel"/>
              <a:sym typeface="Corbe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07"/>
        <p:cNvGrpSpPr/>
        <p:nvPr/>
      </p:nvGrpSpPr>
      <p:grpSpPr>
        <a:xfrm>
          <a:off x="0" y="0"/>
          <a:ext cx="0" cy="0"/>
          <a:chOff x="0" y="0"/>
          <a:chExt cx="0" cy="0"/>
        </a:xfrm>
      </p:grpSpPr>
      <p:sp>
        <p:nvSpPr>
          <p:cNvPr id="208" name="Shape 208"/>
          <p:cNvSpPr txBox="1">
            <a:spLocks noGrp="1"/>
          </p:cNvSpPr>
          <p:nvPr>
            <p:ph type="title"/>
          </p:nvPr>
        </p:nvSpPr>
        <p:spPr>
          <a:xfrm>
            <a:off x="1484311" y="685800"/>
            <a:ext cx="10018800" cy="17526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orbel"/>
              <a:buNone/>
              <a:defRPr sz="4000" b="0" i="0" u="none" strike="noStrike" cap="none">
                <a:solidFill>
                  <a:schemeClr val="dk1"/>
                </a:solidFill>
                <a:latin typeface="Corbel"/>
                <a:ea typeface="Corbel"/>
                <a:cs typeface="Corbel"/>
                <a:sym typeface="Corbel"/>
              </a:defRPr>
            </a:lvl1pPr>
            <a:lvl2pPr marL="0" marR="0" lvl="1" indent="0" algn="l" rtl="0">
              <a:spcBef>
                <a:spcPts val="0"/>
              </a:spcBef>
              <a:buNone/>
              <a:defRPr sz="1800" b="0" i="0" u="none" strike="noStrike" cap="none">
                <a:solidFill>
                  <a:schemeClr val="dk2"/>
                </a:solidFill>
              </a:defRPr>
            </a:lvl2pPr>
            <a:lvl3pPr marL="0" marR="0" lvl="2" indent="0" algn="l" rtl="0">
              <a:spcBef>
                <a:spcPts val="0"/>
              </a:spcBef>
              <a:buNone/>
              <a:defRPr sz="1800" b="0" i="0" u="none" strike="noStrike" cap="none">
                <a:solidFill>
                  <a:schemeClr val="dk2"/>
                </a:solidFill>
              </a:defRPr>
            </a:lvl3pPr>
            <a:lvl4pPr marL="0" marR="0" lvl="3" indent="0" algn="l" rtl="0">
              <a:spcBef>
                <a:spcPts val="0"/>
              </a:spcBef>
              <a:buNone/>
              <a:defRPr sz="1800" b="0" i="0" u="none" strike="noStrike" cap="none">
                <a:solidFill>
                  <a:schemeClr val="dk2"/>
                </a:solidFill>
              </a:defRPr>
            </a:lvl4pPr>
            <a:lvl5pPr marL="0" marR="0" lvl="4" indent="0" algn="l" rtl="0">
              <a:spcBef>
                <a:spcPts val="0"/>
              </a:spcBef>
              <a:buNone/>
              <a:defRPr sz="1800" b="0" i="0" u="none" strike="noStrike" cap="none">
                <a:solidFill>
                  <a:schemeClr val="dk2"/>
                </a:solidFill>
              </a:defRPr>
            </a:lvl5pPr>
            <a:lvl6pPr marL="0" marR="0" lvl="5" indent="0" algn="l" rtl="0">
              <a:spcBef>
                <a:spcPts val="0"/>
              </a:spcBef>
              <a:buNone/>
              <a:defRPr sz="1800" b="0" i="0" u="none" strike="noStrike" cap="none">
                <a:solidFill>
                  <a:schemeClr val="dk2"/>
                </a:solidFill>
              </a:defRPr>
            </a:lvl6pPr>
            <a:lvl7pPr marL="0" marR="0" lvl="6" indent="0" algn="l" rtl="0">
              <a:spcBef>
                <a:spcPts val="0"/>
              </a:spcBef>
              <a:buNone/>
              <a:defRPr sz="1800" b="0" i="0" u="none" strike="noStrike" cap="none">
                <a:solidFill>
                  <a:schemeClr val="dk2"/>
                </a:solidFill>
              </a:defRPr>
            </a:lvl7pPr>
            <a:lvl8pPr marL="0" marR="0" lvl="7" indent="0" algn="l" rtl="0">
              <a:spcBef>
                <a:spcPts val="0"/>
              </a:spcBef>
              <a:buNone/>
              <a:defRPr sz="1800" b="0" i="0" u="none" strike="noStrike" cap="none">
                <a:solidFill>
                  <a:schemeClr val="dk2"/>
                </a:solidFill>
              </a:defRPr>
            </a:lvl8pPr>
            <a:lvl9pPr marL="0" marR="0" lvl="8" indent="0" algn="l" rtl="0">
              <a:spcBef>
                <a:spcPts val="0"/>
              </a:spcBef>
              <a:buNone/>
              <a:defRPr sz="1800" b="0" i="0" u="none" strike="noStrike" cap="none">
                <a:solidFill>
                  <a:schemeClr val="dk2"/>
                </a:solidFill>
              </a:defRPr>
            </a:lvl9pPr>
          </a:lstStyle>
          <a:p>
            <a:endParaRPr/>
          </a:p>
        </p:txBody>
      </p:sp>
      <p:sp>
        <p:nvSpPr>
          <p:cNvPr id="209" name="Shape 209"/>
          <p:cNvSpPr txBox="1">
            <a:spLocks noGrp="1"/>
          </p:cNvSpPr>
          <p:nvPr>
            <p:ph type="dt" idx="10"/>
          </p:nvPr>
        </p:nvSpPr>
        <p:spPr>
          <a:xfrm>
            <a:off x="9732656" y="5883275"/>
            <a:ext cx="1143000" cy="365100"/>
          </a:xfrm>
          <a:prstGeom prst="rect">
            <a:avLst/>
          </a:prstGeom>
          <a:noFill/>
          <a:ln>
            <a:noFill/>
          </a:ln>
        </p:spPr>
        <p:txBody>
          <a:bodyPr lIns="91425" tIns="91425" rIns="91425" bIns="91425" anchor="ctr" anchorCtr="0"/>
          <a:lstStyle>
            <a:lvl1pPr marL="0" marR="0" lvl="0" indent="0" algn="r"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10" name="Shape 210"/>
          <p:cNvSpPr txBox="1">
            <a:spLocks noGrp="1"/>
          </p:cNvSpPr>
          <p:nvPr>
            <p:ph type="ftr" idx="11"/>
          </p:nvPr>
        </p:nvSpPr>
        <p:spPr>
          <a:xfrm>
            <a:off x="2572278" y="5883275"/>
            <a:ext cx="7084200" cy="365100"/>
          </a:xfrm>
          <a:prstGeom prst="rect">
            <a:avLst/>
          </a:prstGeom>
          <a:noFill/>
          <a:ln>
            <a:noFill/>
          </a:ln>
        </p:spPr>
        <p:txBody>
          <a:bodyPr lIns="91425" tIns="91425" rIns="91425" bIns="91425" anchor="ctr" anchorCtr="0"/>
          <a:lstStyle>
            <a:lvl1pPr marL="0" marR="0" lvl="0" indent="0" algn="l"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11" name="Shape 211"/>
          <p:cNvSpPr txBox="1">
            <a:spLocks noGrp="1"/>
          </p:cNvSpPr>
          <p:nvPr>
            <p:ph type="sldNum" idx="12"/>
          </p:nvPr>
        </p:nvSpPr>
        <p:spPr>
          <a:xfrm>
            <a:off x="10951856" y="5883275"/>
            <a:ext cx="551100" cy="3651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b="0" i="0">
                <a:solidFill>
                  <a:schemeClr val="dk1"/>
                </a:solidFill>
                <a:latin typeface="Corbel"/>
                <a:ea typeface="Corbel"/>
                <a:cs typeface="Corbel"/>
                <a:sym typeface="Corbel"/>
              </a:rPr>
              <a:t>‹#›</a:t>
            </a:fld>
            <a:endParaRPr lang="en-US" sz="1000" b="0" i="0">
              <a:solidFill>
                <a:schemeClr val="dk1"/>
              </a:solidFill>
              <a:latin typeface="Corbel"/>
              <a:ea typeface="Corbel"/>
              <a:cs typeface="Corbel"/>
              <a:sym typeface="Corbe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212"/>
        <p:cNvGrpSpPr/>
        <p:nvPr/>
      </p:nvGrpSpPr>
      <p:grpSpPr>
        <a:xfrm>
          <a:off x="0" y="0"/>
          <a:ext cx="0" cy="0"/>
          <a:chOff x="0" y="0"/>
          <a:chExt cx="0" cy="0"/>
        </a:xfrm>
      </p:grpSpPr>
      <p:sp>
        <p:nvSpPr>
          <p:cNvPr id="213" name="Shape 213"/>
          <p:cNvSpPr txBox="1">
            <a:spLocks noGrp="1"/>
          </p:cNvSpPr>
          <p:nvPr>
            <p:ph type="title"/>
          </p:nvPr>
        </p:nvSpPr>
        <p:spPr>
          <a:xfrm>
            <a:off x="1482724" y="1752599"/>
            <a:ext cx="5426100" cy="1371600"/>
          </a:xfrm>
          <a:prstGeom prst="rect">
            <a:avLst/>
          </a:prstGeom>
          <a:noFill/>
          <a:ln>
            <a:noFill/>
          </a:ln>
        </p:spPr>
        <p:txBody>
          <a:bodyPr lIns="91425" tIns="91425" rIns="91425" bIns="91425" anchor="b" anchorCtr="0"/>
          <a:lstStyle>
            <a:lvl1pPr marL="0" marR="0" lvl="0" indent="0" algn="ctr" rtl="0">
              <a:spcBef>
                <a:spcPts val="0"/>
              </a:spcBef>
              <a:buClr>
                <a:schemeClr val="dk1"/>
              </a:buClr>
              <a:buFont typeface="Corbel"/>
              <a:buNone/>
              <a:defRPr sz="2800" b="0" i="0" u="none" strike="noStrike" cap="none">
                <a:solidFill>
                  <a:schemeClr val="dk1"/>
                </a:solidFill>
                <a:latin typeface="Corbel"/>
                <a:ea typeface="Corbel"/>
                <a:cs typeface="Corbel"/>
                <a:sym typeface="Corbel"/>
              </a:defRPr>
            </a:lvl1pPr>
            <a:lvl2pPr marL="0" marR="0" lvl="1" indent="0" algn="l" rtl="0">
              <a:spcBef>
                <a:spcPts val="0"/>
              </a:spcBef>
              <a:buNone/>
              <a:defRPr sz="1800" b="0" i="0" u="none" strike="noStrike" cap="none">
                <a:solidFill>
                  <a:schemeClr val="dk2"/>
                </a:solidFill>
              </a:defRPr>
            </a:lvl2pPr>
            <a:lvl3pPr marL="0" marR="0" lvl="2" indent="0" algn="l" rtl="0">
              <a:spcBef>
                <a:spcPts val="0"/>
              </a:spcBef>
              <a:buNone/>
              <a:defRPr sz="1800" b="0" i="0" u="none" strike="noStrike" cap="none">
                <a:solidFill>
                  <a:schemeClr val="dk2"/>
                </a:solidFill>
              </a:defRPr>
            </a:lvl3pPr>
            <a:lvl4pPr marL="0" marR="0" lvl="3" indent="0" algn="l" rtl="0">
              <a:spcBef>
                <a:spcPts val="0"/>
              </a:spcBef>
              <a:buNone/>
              <a:defRPr sz="1800" b="0" i="0" u="none" strike="noStrike" cap="none">
                <a:solidFill>
                  <a:schemeClr val="dk2"/>
                </a:solidFill>
              </a:defRPr>
            </a:lvl4pPr>
            <a:lvl5pPr marL="0" marR="0" lvl="4" indent="0" algn="l" rtl="0">
              <a:spcBef>
                <a:spcPts val="0"/>
              </a:spcBef>
              <a:buNone/>
              <a:defRPr sz="1800" b="0" i="0" u="none" strike="noStrike" cap="none">
                <a:solidFill>
                  <a:schemeClr val="dk2"/>
                </a:solidFill>
              </a:defRPr>
            </a:lvl5pPr>
            <a:lvl6pPr marL="0" marR="0" lvl="5" indent="0" algn="l" rtl="0">
              <a:spcBef>
                <a:spcPts val="0"/>
              </a:spcBef>
              <a:buNone/>
              <a:defRPr sz="1800" b="0" i="0" u="none" strike="noStrike" cap="none">
                <a:solidFill>
                  <a:schemeClr val="dk2"/>
                </a:solidFill>
              </a:defRPr>
            </a:lvl6pPr>
            <a:lvl7pPr marL="0" marR="0" lvl="6" indent="0" algn="l" rtl="0">
              <a:spcBef>
                <a:spcPts val="0"/>
              </a:spcBef>
              <a:buNone/>
              <a:defRPr sz="1800" b="0" i="0" u="none" strike="noStrike" cap="none">
                <a:solidFill>
                  <a:schemeClr val="dk2"/>
                </a:solidFill>
              </a:defRPr>
            </a:lvl7pPr>
            <a:lvl8pPr marL="0" marR="0" lvl="7" indent="0" algn="l" rtl="0">
              <a:spcBef>
                <a:spcPts val="0"/>
              </a:spcBef>
              <a:buNone/>
              <a:defRPr sz="1800" b="0" i="0" u="none" strike="noStrike" cap="none">
                <a:solidFill>
                  <a:schemeClr val="dk2"/>
                </a:solidFill>
              </a:defRPr>
            </a:lvl8pPr>
            <a:lvl9pPr marL="0" marR="0" lvl="8" indent="0" algn="l" rtl="0">
              <a:spcBef>
                <a:spcPts val="0"/>
              </a:spcBef>
              <a:buNone/>
              <a:defRPr sz="1800" b="0" i="0" u="none" strike="noStrike" cap="none">
                <a:solidFill>
                  <a:schemeClr val="dk2"/>
                </a:solidFill>
              </a:defRPr>
            </a:lvl9pPr>
          </a:lstStyle>
          <a:p>
            <a:endParaRPr/>
          </a:p>
        </p:txBody>
      </p:sp>
      <p:sp>
        <p:nvSpPr>
          <p:cNvPr id="214" name="Shape 214"/>
          <p:cNvSpPr>
            <a:spLocks noGrp="1"/>
          </p:cNvSpPr>
          <p:nvPr>
            <p:ph type="pic" idx="2"/>
          </p:nvPr>
        </p:nvSpPr>
        <p:spPr>
          <a:xfrm>
            <a:off x="7594682" y="914400"/>
            <a:ext cx="3281100" cy="4572000"/>
          </a:xfrm>
          <a:prstGeom prst="roundRect">
            <a:avLst>
              <a:gd name="adj" fmla="val 4280"/>
            </a:avLst>
          </a:prstGeom>
          <a:noFill/>
          <a:ln w="38100" cap="flat" cmpd="sng">
            <a:solidFill>
              <a:schemeClr val="lt2"/>
            </a:solidFill>
            <a:prstDash val="solid"/>
            <a:round/>
            <a:headEnd type="none" w="med" len="med"/>
            <a:tailEnd type="none" w="med" len="med"/>
          </a:ln>
        </p:spPr>
        <p:txBody>
          <a:bodyPr lIns="91425" tIns="91425" rIns="91425" bIns="91425" anchor="t" anchorCtr="0"/>
          <a:lstStyle>
            <a:lvl1pPr marL="0" marR="0" lvl="0" indent="0" algn="ctr" rtl="0">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1pPr>
            <a:lvl2pPr marL="457200" marR="0" lvl="1" indent="0" algn="l" rtl="0">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2pPr>
            <a:lvl3pPr marL="914400" marR="0" lvl="2" indent="0" algn="l" rtl="0">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3pPr>
            <a:lvl4pPr marL="1371600" marR="0" lvl="3" indent="0" algn="l" rtl="0">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4pPr>
            <a:lvl5pPr marL="1828800" marR="0" lvl="4" indent="0" algn="l" rtl="0">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5pPr>
            <a:lvl6pPr marL="2286000" marR="0" lvl="5" indent="0" algn="l" rtl="0">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6pPr>
            <a:lvl7pPr marL="2743200" marR="0" lvl="6" indent="0" algn="l" rtl="0">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7pPr>
            <a:lvl8pPr marL="3200400" marR="0" lvl="7" indent="0" algn="l" rtl="0">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8pPr>
            <a:lvl9pPr marL="3657600" marR="0" lvl="8" indent="0" algn="l" rtl="0">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9pPr>
          </a:lstStyle>
          <a:p>
            <a:endParaRPr/>
          </a:p>
        </p:txBody>
      </p:sp>
      <p:sp>
        <p:nvSpPr>
          <p:cNvPr id="215" name="Shape 215"/>
          <p:cNvSpPr txBox="1">
            <a:spLocks noGrp="1"/>
          </p:cNvSpPr>
          <p:nvPr>
            <p:ph type="body" idx="1"/>
          </p:nvPr>
        </p:nvSpPr>
        <p:spPr>
          <a:xfrm>
            <a:off x="1482724" y="3124199"/>
            <a:ext cx="5426100" cy="1828800"/>
          </a:xfrm>
          <a:prstGeom prst="rect">
            <a:avLst/>
          </a:prstGeom>
          <a:noFill/>
          <a:ln>
            <a:noFill/>
          </a:ln>
        </p:spPr>
        <p:txBody>
          <a:bodyPr lIns="91425" tIns="91425" rIns="91425" bIns="91425" anchor="ctr" anchorCtr="0"/>
          <a:lstStyle>
            <a:lvl1pPr marL="0" marR="0" lvl="0" indent="0" algn="ctr" rtl="0">
              <a:spcBef>
                <a:spcPts val="360"/>
              </a:spcBef>
              <a:spcAft>
                <a:spcPts val="600"/>
              </a:spcAft>
              <a:buClr>
                <a:srgbClr val="1186C3"/>
              </a:buClr>
              <a:buFont typeface="Arial"/>
              <a:buNone/>
              <a:defRPr sz="1800" b="0" i="0" u="none" strike="noStrike" cap="none">
                <a:solidFill>
                  <a:schemeClr val="dk1"/>
                </a:solidFill>
                <a:latin typeface="Corbel"/>
                <a:ea typeface="Corbel"/>
                <a:cs typeface="Corbel"/>
                <a:sym typeface="Corbel"/>
              </a:defRPr>
            </a:lvl1pPr>
            <a:lvl2pPr marL="457200" marR="0" lvl="1" indent="0" algn="l" rtl="0">
              <a:spcBef>
                <a:spcPts val="240"/>
              </a:spcBef>
              <a:spcAft>
                <a:spcPts val="600"/>
              </a:spcAft>
              <a:buClr>
                <a:srgbClr val="1186C3"/>
              </a:buClr>
              <a:buFont typeface="Arial"/>
              <a:buNone/>
              <a:defRPr sz="1200" b="0" i="0" u="none" strike="noStrike" cap="none">
                <a:solidFill>
                  <a:schemeClr val="dk1"/>
                </a:solidFill>
                <a:latin typeface="Corbel"/>
                <a:ea typeface="Corbel"/>
                <a:cs typeface="Corbel"/>
                <a:sym typeface="Corbel"/>
              </a:defRPr>
            </a:lvl2pPr>
            <a:lvl3pPr marL="914400" marR="0" lvl="2" indent="0" algn="l" rtl="0">
              <a:spcBef>
                <a:spcPts val="200"/>
              </a:spcBef>
              <a:spcAft>
                <a:spcPts val="600"/>
              </a:spcAft>
              <a:buClr>
                <a:srgbClr val="1186C3"/>
              </a:buClr>
              <a:buFont typeface="Arial"/>
              <a:buNone/>
              <a:defRPr sz="1000" b="0" i="0" u="none" strike="noStrike" cap="none">
                <a:solidFill>
                  <a:schemeClr val="dk1"/>
                </a:solidFill>
                <a:latin typeface="Corbel"/>
                <a:ea typeface="Corbel"/>
                <a:cs typeface="Corbel"/>
                <a:sym typeface="Corbel"/>
              </a:defRPr>
            </a:lvl3pPr>
            <a:lvl4pPr marL="1371600" marR="0" lvl="3" indent="0" algn="l" rtl="0">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4pPr>
            <a:lvl5pPr marL="1828800" marR="0" lvl="4" indent="0" algn="l" rtl="0">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5pPr>
            <a:lvl6pPr marL="2286000" marR="0" lvl="5" indent="0" algn="l" rtl="0">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6pPr>
            <a:lvl7pPr marL="2743200" marR="0" lvl="6" indent="0" algn="l" rtl="0">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7pPr>
            <a:lvl8pPr marL="3200400" marR="0" lvl="7" indent="0" algn="l" rtl="0">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8pPr>
            <a:lvl9pPr marL="3657600" marR="0" lvl="8" indent="0" algn="l" rtl="0">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9pPr>
          </a:lstStyle>
          <a:p>
            <a:endParaRPr/>
          </a:p>
        </p:txBody>
      </p:sp>
      <p:sp>
        <p:nvSpPr>
          <p:cNvPr id="216" name="Shape 216"/>
          <p:cNvSpPr txBox="1">
            <a:spLocks noGrp="1"/>
          </p:cNvSpPr>
          <p:nvPr>
            <p:ph type="dt" idx="10"/>
          </p:nvPr>
        </p:nvSpPr>
        <p:spPr>
          <a:xfrm>
            <a:off x="9732656" y="5883275"/>
            <a:ext cx="1143000" cy="365100"/>
          </a:xfrm>
          <a:prstGeom prst="rect">
            <a:avLst/>
          </a:prstGeom>
          <a:noFill/>
          <a:ln>
            <a:noFill/>
          </a:ln>
        </p:spPr>
        <p:txBody>
          <a:bodyPr lIns="91425" tIns="91425" rIns="91425" bIns="91425" anchor="ctr" anchorCtr="0"/>
          <a:lstStyle>
            <a:lvl1pPr marL="0" marR="0" lvl="0" indent="0" algn="r"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17" name="Shape 217"/>
          <p:cNvSpPr txBox="1">
            <a:spLocks noGrp="1"/>
          </p:cNvSpPr>
          <p:nvPr>
            <p:ph type="ftr" idx="11"/>
          </p:nvPr>
        </p:nvSpPr>
        <p:spPr>
          <a:xfrm>
            <a:off x="2572278" y="5883275"/>
            <a:ext cx="7084200" cy="365100"/>
          </a:xfrm>
          <a:prstGeom prst="rect">
            <a:avLst/>
          </a:prstGeom>
          <a:noFill/>
          <a:ln>
            <a:noFill/>
          </a:ln>
        </p:spPr>
        <p:txBody>
          <a:bodyPr lIns="91425" tIns="91425" rIns="91425" bIns="91425" anchor="ctr" anchorCtr="0"/>
          <a:lstStyle>
            <a:lvl1pPr marL="0" marR="0" lvl="0" indent="0" algn="l"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18" name="Shape 218"/>
          <p:cNvSpPr txBox="1">
            <a:spLocks noGrp="1"/>
          </p:cNvSpPr>
          <p:nvPr>
            <p:ph type="sldNum" idx="12"/>
          </p:nvPr>
        </p:nvSpPr>
        <p:spPr>
          <a:xfrm>
            <a:off x="10951856" y="5883275"/>
            <a:ext cx="551100" cy="3651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b="0" i="0">
                <a:solidFill>
                  <a:schemeClr val="dk1"/>
                </a:solidFill>
                <a:latin typeface="Corbel"/>
                <a:ea typeface="Corbel"/>
                <a:cs typeface="Corbel"/>
                <a:sym typeface="Corbel"/>
              </a:rPr>
              <a:t>‹#›</a:t>
            </a:fld>
            <a:endParaRPr lang="en-US" sz="1000" b="0" i="0">
              <a:solidFill>
                <a:schemeClr val="dk1"/>
              </a:solidFill>
              <a:latin typeface="Corbel"/>
              <a:ea typeface="Corbel"/>
              <a:cs typeface="Corbel"/>
              <a:sym typeface="Corbe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Panoramic Picture with Caption">
    <p:spTree>
      <p:nvGrpSpPr>
        <p:cNvPr id="1" name="Shape 219"/>
        <p:cNvGrpSpPr/>
        <p:nvPr/>
      </p:nvGrpSpPr>
      <p:grpSpPr>
        <a:xfrm>
          <a:off x="0" y="0"/>
          <a:ext cx="0" cy="0"/>
          <a:chOff x="0" y="0"/>
          <a:chExt cx="0" cy="0"/>
        </a:xfrm>
      </p:grpSpPr>
      <p:sp>
        <p:nvSpPr>
          <p:cNvPr id="220" name="Shape 220"/>
          <p:cNvSpPr txBox="1">
            <a:spLocks noGrp="1"/>
          </p:cNvSpPr>
          <p:nvPr>
            <p:ph type="title"/>
          </p:nvPr>
        </p:nvSpPr>
        <p:spPr>
          <a:xfrm>
            <a:off x="1484311" y="4732864"/>
            <a:ext cx="10018800" cy="566700"/>
          </a:xfrm>
          <a:prstGeom prst="rect">
            <a:avLst/>
          </a:prstGeom>
          <a:noFill/>
          <a:ln>
            <a:noFill/>
          </a:ln>
        </p:spPr>
        <p:txBody>
          <a:bodyPr lIns="91425" tIns="91425" rIns="91425" bIns="91425" anchor="b" anchorCtr="0"/>
          <a:lstStyle>
            <a:lvl1pPr marL="0" marR="0" lvl="0" indent="0" algn="ctr" rtl="0">
              <a:spcBef>
                <a:spcPts val="0"/>
              </a:spcBef>
              <a:buClr>
                <a:schemeClr val="dk1"/>
              </a:buClr>
              <a:buFont typeface="Corbel"/>
              <a:buNone/>
              <a:defRPr sz="2400" b="0" i="0" u="none" strike="noStrike" cap="none">
                <a:solidFill>
                  <a:schemeClr val="dk1"/>
                </a:solidFill>
                <a:latin typeface="Corbel"/>
                <a:ea typeface="Corbel"/>
                <a:cs typeface="Corbel"/>
                <a:sym typeface="Corbel"/>
              </a:defRPr>
            </a:lvl1pPr>
            <a:lvl2pPr marL="0" marR="0" lvl="1" indent="0" algn="l" rtl="0">
              <a:spcBef>
                <a:spcPts val="0"/>
              </a:spcBef>
              <a:buNone/>
              <a:defRPr sz="1800" b="0" i="0" u="none" strike="noStrike" cap="none">
                <a:solidFill>
                  <a:schemeClr val="dk2"/>
                </a:solidFill>
              </a:defRPr>
            </a:lvl2pPr>
            <a:lvl3pPr marL="0" marR="0" lvl="2" indent="0" algn="l" rtl="0">
              <a:spcBef>
                <a:spcPts val="0"/>
              </a:spcBef>
              <a:buNone/>
              <a:defRPr sz="1800" b="0" i="0" u="none" strike="noStrike" cap="none">
                <a:solidFill>
                  <a:schemeClr val="dk2"/>
                </a:solidFill>
              </a:defRPr>
            </a:lvl3pPr>
            <a:lvl4pPr marL="0" marR="0" lvl="3" indent="0" algn="l" rtl="0">
              <a:spcBef>
                <a:spcPts val="0"/>
              </a:spcBef>
              <a:buNone/>
              <a:defRPr sz="1800" b="0" i="0" u="none" strike="noStrike" cap="none">
                <a:solidFill>
                  <a:schemeClr val="dk2"/>
                </a:solidFill>
              </a:defRPr>
            </a:lvl4pPr>
            <a:lvl5pPr marL="0" marR="0" lvl="4" indent="0" algn="l" rtl="0">
              <a:spcBef>
                <a:spcPts val="0"/>
              </a:spcBef>
              <a:buNone/>
              <a:defRPr sz="1800" b="0" i="0" u="none" strike="noStrike" cap="none">
                <a:solidFill>
                  <a:schemeClr val="dk2"/>
                </a:solidFill>
              </a:defRPr>
            </a:lvl5pPr>
            <a:lvl6pPr marL="0" marR="0" lvl="5" indent="0" algn="l" rtl="0">
              <a:spcBef>
                <a:spcPts val="0"/>
              </a:spcBef>
              <a:buNone/>
              <a:defRPr sz="1800" b="0" i="0" u="none" strike="noStrike" cap="none">
                <a:solidFill>
                  <a:schemeClr val="dk2"/>
                </a:solidFill>
              </a:defRPr>
            </a:lvl6pPr>
            <a:lvl7pPr marL="0" marR="0" lvl="6" indent="0" algn="l" rtl="0">
              <a:spcBef>
                <a:spcPts val="0"/>
              </a:spcBef>
              <a:buNone/>
              <a:defRPr sz="1800" b="0" i="0" u="none" strike="noStrike" cap="none">
                <a:solidFill>
                  <a:schemeClr val="dk2"/>
                </a:solidFill>
              </a:defRPr>
            </a:lvl7pPr>
            <a:lvl8pPr marL="0" marR="0" lvl="7" indent="0" algn="l" rtl="0">
              <a:spcBef>
                <a:spcPts val="0"/>
              </a:spcBef>
              <a:buNone/>
              <a:defRPr sz="1800" b="0" i="0" u="none" strike="noStrike" cap="none">
                <a:solidFill>
                  <a:schemeClr val="dk2"/>
                </a:solidFill>
              </a:defRPr>
            </a:lvl8pPr>
            <a:lvl9pPr marL="0" marR="0" lvl="8" indent="0" algn="l" rtl="0">
              <a:spcBef>
                <a:spcPts val="0"/>
              </a:spcBef>
              <a:buNone/>
              <a:defRPr sz="1800" b="0" i="0" u="none" strike="noStrike" cap="none">
                <a:solidFill>
                  <a:schemeClr val="dk2"/>
                </a:solidFill>
              </a:defRPr>
            </a:lvl9pPr>
          </a:lstStyle>
          <a:p>
            <a:endParaRPr/>
          </a:p>
        </p:txBody>
      </p:sp>
      <p:sp>
        <p:nvSpPr>
          <p:cNvPr id="221" name="Shape 221"/>
          <p:cNvSpPr>
            <a:spLocks noGrp="1"/>
          </p:cNvSpPr>
          <p:nvPr>
            <p:ph type="pic" idx="2"/>
          </p:nvPr>
        </p:nvSpPr>
        <p:spPr>
          <a:xfrm>
            <a:off x="2386011" y="932112"/>
            <a:ext cx="8226000" cy="3164999"/>
          </a:xfrm>
          <a:prstGeom prst="roundRect">
            <a:avLst>
              <a:gd name="adj" fmla="val 4380"/>
            </a:avLst>
          </a:prstGeom>
          <a:noFill/>
          <a:ln w="38100" cap="flat" cmpd="sng">
            <a:solidFill>
              <a:schemeClr val="lt2"/>
            </a:solidFill>
            <a:prstDash val="solid"/>
            <a:round/>
            <a:headEnd type="none" w="med" len="med"/>
            <a:tailEnd type="none" w="med" len="med"/>
          </a:ln>
        </p:spPr>
        <p:txBody>
          <a:bodyPr lIns="91425" tIns="91425" rIns="91425" bIns="91425" anchor="t" anchorCtr="0"/>
          <a:lstStyle>
            <a:lvl1pPr marL="0" marR="0" lvl="0" indent="0" algn="ctr" rtl="0">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1pPr>
            <a:lvl2pPr marL="457200" marR="0" lvl="1" indent="0" algn="l" rtl="0">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2pPr>
            <a:lvl3pPr marL="914400" marR="0" lvl="2" indent="0" algn="l" rtl="0">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3pPr>
            <a:lvl4pPr marL="1371600" marR="0" lvl="3" indent="0" algn="l" rtl="0">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4pPr>
            <a:lvl5pPr marL="1828800" marR="0" lvl="4" indent="0" algn="l" rtl="0">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5pPr>
            <a:lvl6pPr marL="2286000" marR="0" lvl="5" indent="0" algn="l" rtl="0">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6pPr>
            <a:lvl7pPr marL="2743200" marR="0" lvl="6" indent="0" algn="l" rtl="0">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7pPr>
            <a:lvl8pPr marL="3200400" marR="0" lvl="7" indent="0" algn="l" rtl="0">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8pPr>
            <a:lvl9pPr marL="3657600" marR="0" lvl="8" indent="0" algn="l" rtl="0">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9pPr>
          </a:lstStyle>
          <a:p>
            <a:endParaRPr/>
          </a:p>
        </p:txBody>
      </p:sp>
      <p:sp>
        <p:nvSpPr>
          <p:cNvPr id="222" name="Shape 222"/>
          <p:cNvSpPr txBox="1">
            <a:spLocks noGrp="1"/>
          </p:cNvSpPr>
          <p:nvPr>
            <p:ph type="body" idx="1"/>
          </p:nvPr>
        </p:nvSpPr>
        <p:spPr>
          <a:xfrm>
            <a:off x="1484311" y="5299603"/>
            <a:ext cx="10018800" cy="493800"/>
          </a:xfrm>
          <a:prstGeom prst="rect">
            <a:avLst/>
          </a:prstGeom>
          <a:noFill/>
          <a:ln>
            <a:noFill/>
          </a:ln>
        </p:spPr>
        <p:txBody>
          <a:bodyPr lIns="91425" tIns="91425" rIns="91425" bIns="91425" anchor="ctr" anchorCtr="0"/>
          <a:lstStyle>
            <a:lvl1pPr marL="0" marR="0" lvl="0" indent="0" algn="ctr" rtl="0">
              <a:spcBef>
                <a:spcPts val="280"/>
              </a:spcBef>
              <a:spcAft>
                <a:spcPts val="600"/>
              </a:spcAft>
              <a:buClr>
                <a:srgbClr val="1186C3"/>
              </a:buClr>
              <a:buFont typeface="Arial"/>
              <a:buNone/>
              <a:defRPr sz="1400" b="0" i="0" u="none" strike="noStrike" cap="none">
                <a:solidFill>
                  <a:schemeClr val="dk1"/>
                </a:solidFill>
                <a:latin typeface="Corbel"/>
                <a:ea typeface="Corbel"/>
                <a:cs typeface="Corbel"/>
                <a:sym typeface="Corbel"/>
              </a:defRPr>
            </a:lvl1pPr>
            <a:lvl2pPr marL="457200" marR="0" lvl="1" indent="0" algn="l" rtl="0">
              <a:spcBef>
                <a:spcPts val="240"/>
              </a:spcBef>
              <a:spcAft>
                <a:spcPts val="600"/>
              </a:spcAft>
              <a:buClr>
                <a:srgbClr val="1186C3"/>
              </a:buClr>
              <a:buFont typeface="Arial"/>
              <a:buNone/>
              <a:defRPr sz="1200" b="0" i="0" u="none" strike="noStrike" cap="none">
                <a:solidFill>
                  <a:schemeClr val="dk1"/>
                </a:solidFill>
                <a:latin typeface="Corbel"/>
                <a:ea typeface="Corbel"/>
                <a:cs typeface="Corbel"/>
                <a:sym typeface="Corbel"/>
              </a:defRPr>
            </a:lvl2pPr>
            <a:lvl3pPr marL="914400" marR="0" lvl="2" indent="0" algn="l" rtl="0">
              <a:spcBef>
                <a:spcPts val="200"/>
              </a:spcBef>
              <a:spcAft>
                <a:spcPts val="600"/>
              </a:spcAft>
              <a:buClr>
                <a:srgbClr val="1186C3"/>
              </a:buClr>
              <a:buFont typeface="Arial"/>
              <a:buNone/>
              <a:defRPr sz="1000" b="0" i="0" u="none" strike="noStrike" cap="none">
                <a:solidFill>
                  <a:schemeClr val="dk1"/>
                </a:solidFill>
                <a:latin typeface="Corbel"/>
                <a:ea typeface="Corbel"/>
                <a:cs typeface="Corbel"/>
                <a:sym typeface="Corbel"/>
              </a:defRPr>
            </a:lvl3pPr>
            <a:lvl4pPr marL="1371600" marR="0" lvl="3" indent="0" algn="l" rtl="0">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4pPr>
            <a:lvl5pPr marL="1828800" marR="0" lvl="4" indent="0" algn="l" rtl="0">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5pPr>
            <a:lvl6pPr marL="2286000" marR="0" lvl="5" indent="0" algn="l" rtl="0">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6pPr>
            <a:lvl7pPr marL="2743200" marR="0" lvl="6" indent="0" algn="l" rtl="0">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7pPr>
            <a:lvl8pPr marL="3200400" marR="0" lvl="7" indent="0" algn="l" rtl="0">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8pPr>
            <a:lvl9pPr marL="3657600" marR="0" lvl="8" indent="0" algn="l" rtl="0">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9pPr>
          </a:lstStyle>
          <a:p>
            <a:endParaRPr/>
          </a:p>
        </p:txBody>
      </p:sp>
      <p:sp>
        <p:nvSpPr>
          <p:cNvPr id="223" name="Shape 223"/>
          <p:cNvSpPr txBox="1">
            <a:spLocks noGrp="1"/>
          </p:cNvSpPr>
          <p:nvPr>
            <p:ph type="dt" idx="10"/>
          </p:nvPr>
        </p:nvSpPr>
        <p:spPr>
          <a:xfrm>
            <a:off x="9732656" y="5883275"/>
            <a:ext cx="1143000" cy="365100"/>
          </a:xfrm>
          <a:prstGeom prst="rect">
            <a:avLst/>
          </a:prstGeom>
          <a:noFill/>
          <a:ln>
            <a:noFill/>
          </a:ln>
        </p:spPr>
        <p:txBody>
          <a:bodyPr lIns="91425" tIns="91425" rIns="91425" bIns="91425" anchor="ctr" anchorCtr="0"/>
          <a:lstStyle>
            <a:lvl1pPr marL="0" marR="0" lvl="0" indent="0" algn="r"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24" name="Shape 224"/>
          <p:cNvSpPr txBox="1">
            <a:spLocks noGrp="1"/>
          </p:cNvSpPr>
          <p:nvPr>
            <p:ph type="ftr" idx="11"/>
          </p:nvPr>
        </p:nvSpPr>
        <p:spPr>
          <a:xfrm>
            <a:off x="2572278" y="5883275"/>
            <a:ext cx="7084200" cy="365100"/>
          </a:xfrm>
          <a:prstGeom prst="rect">
            <a:avLst/>
          </a:prstGeom>
          <a:noFill/>
          <a:ln>
            <a:noFill/>
          </a:ln>
        </p:spPr>
        <p:txBody>
          <a:bodyPr lIns="91425" tIns="91425" rIns="91425" bIns="91425" anchor="ctr" anchorCtr="0"/>
          <a:lstStyle>
            <a:lvl1pPr marL="0" marR="0" lvl="0" indent="0" algn="l"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25" name="Shape 225"/>
          <p:cNvSpPr txBox="1">
            <a:spLocks noGrp="1"/>
          </p:cNvSpPr>
          <p:nvPr>
            <p:ph type="sldNum" idx="12"/>
          </p:nvPr>
        </p:nvSpPr>
        <p:spPr>
          <a:xfrm>
            <a:off x="10951856" y="5883275"/>
            <a:ext cx="551100" cy="3651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b="0" i="0">
                <a:solidFill>
                  <a:schemeClr val="dk1"/>
                </a:solidFill>
                <a:latin typeface="Corbel"/>
                <a:ea typeface="Corbel"/>
                <a:cs typeface="Corbel"/>
                <a:sym typeface="Corbel"/>
              </a:rPr>
              <a:t>‹#›</a:t>
            </a:fld>
            <a:endParaRPr lang="en-US" sz="1000" b="0" i="0">
              <a:solidFill>
                <a:schemeClr val="dk1"/>
              </a:solidFill>
              <a:latin typeface="Corbel"/>
              <a:ea typeface="Corbel"/>
              <a:cs typeface="Corbel"/>
              <a:sym typeface="Corbe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Title and Caption">
    <p:spTree>
      <p:nvGrpSpPr>
        <p:cNvPr id="1" name="Shape 226"/>
        <p:cNvGrpSpPr/>
        <p:nvPr/>
      </p:nvGrpSpPr>
      <p:grpSpPr>
        <a:xfrm>
          <a:off x="0" y="0"/>
          <a:ext cx="0" cy="0"/>
          <a:chOff x="0" y="0"/>
          <a:chExt cx="0" cy="0"/>
        </a:xfrm>
      </p:grpSpPr>
      <p:sp>
        <p:nvSpPr>
          <p:cNvPr id="227" name="Shape 227"/>
          <p:cNvSpPr txBox="1">
            <a:spLocks noGrp="1"/>
          </p:cNvSpPr>
          <p:nvPr>
            <p:ph type="title"/>
          </p:nvPr>
        </p:nvSpPr>
        <p:spPr>
          <a:xfrm>
            <a:off x="1484312" y="685800"/>
            <a:ext cx="10018800" cy="30480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orbel"/>
              <a:buNone/>
              <a:defRPr sz="3200" b="0" i="0" u="none" strike="noStrike" cap="none">
                <a:solidFill>
                  <a:schemeClr val="dk1"/>
                </a:solidFill>
                <a:latin typeface="Corbel"/>
                <a:ea typeface="Corbel"/>
                <a:cs typeface="Corbel"/>
                <a:sym typeface="Corbel"/>
              </a:defRPr>
            </a:lvl1pPr>
            <a:lvl2pPr marL="0" marR="0" lvl="1" indent="0" algn="l" rtl="0">
              <a:spcBef>
                <a:spcPts val="0"/>
              </a:spcBef>
              <a:buNone/>
              <a:defRPr sz="1800" b="0" i="0" u="none" strike="noStrike" cap="none">
                <a:solidFill>
                  <a:schemeClr val="dk2"/>
                </a:solidFill>
              </a:defRPr>
            </a:lvl2pPr>
            <a:lvl3pPr marL="0" marR="0" lvl="2" indent="0" algn="l" rtl="0">
              <a:spcBef>
                <a:spcPts val="0"/>
              </a:spcBef>
              <a:buNone/>
              <a:defRPr sz="1800" b="0" i="0" u="none" strike="noStrike" cap="none">
                <a:solidFill>
                  <a:schemeClr val="dk2"/>
                </a:solidFill>
              </a:defRPr>
            </a:lvl3pPr>
            <a:lvl4pPr marL="0" marR="0" lvl="3" indent="0" algn="l" rtl="0">
              <a:spcBef>
                <a:spcPts val="0"/>
              </a:spcBef>
              <a:buNone/>
              <a:defRPr sz="1800" b="0" i="0" u="none" strike="noStrike" cap="none">
                <a:solidFill>
                  <a:schemeClr val="dk2"/>
                </a:solidFill>
              </a:defRPr>
            </a:lvl4pPr>
            <a:lvl5pPr marL="0" marR="0" lvl="4" indent="0" algn="l" rtl="0">
              <a:spcBef>
                <a:spcPts val="0"/>
              </a:spcBef>
              <a:buNone/>
              <a:defRPr sz="1800" b="0" i="0" u="none" strike="noStrike" cap="none">
                <a:solidFill>
                  <a:schemeClr val="dk2"/>
                </a:solidFill>
              </a:defRPr>
            </a:lvl5pPr>
            <a:lvl6pPr marL="0" marR="0" lvl="5" indent="0" algn="l" rtl="0">
              <a:spcBef>
                <a:spcPts val="0"/>
              </a:spcBef>
              <a:buNone/>
              <a:defRPr sz="1800" b="0" i="0" u="none" strike="noStrike" cap="none">
                <a:solidFill>
                  <a:schemeClr val="dk2"/>
                </a:solidFill>
              </a:defRPr>
            </a:lvl6pPr>
            <a:lvl7pPr marL="0" marR="0" lvl="6" indent="0" algn="l" rtl="0">
              <a:spcBef>
                <a:spcPts val="0"/>
              </a:spcBef>
              <a:buNone/>
              <a:defRPr sz="1800" b="0" i="0" u="none" strike="noStrike" cap="none">
                <a:solidFill>
                  <a:schemeClr val="dk2"/>
                </a:solidFill>
              </a:defRPr>
            </a:lvl7pPr>
            <a:lvl8pPr marL="0" marR="0" lvl="7" indent="0" algn="l" rtl="0">
              <a:spcBef>
                <a:spcPts val="0"/>
              </a:spcBef>
              <a:buNone/>
              <a:defRPr sz="1800" b="0" i="0" u="none" strike="noStrike" cap="none">
                <a:solidFill>
                  <a:schemeClr val="dk2"/>
                </a:solidFill>
              </a:defRPr>
            </a:lvl8pPr>
            <a:lvl9pPr marL="0" marR="0" lvl="8" indent="0" algn="l" rtl="0">
              <a:spcBef>
                <a:spcPts val="0"/>
              </a:spcBef>
              <a:buNone/>
              <a:defRPr sz="1800" b="0" i="0" u="none" strike="noStrike" cap="none">
                <a:solidFill>
                  <a:schemeClr val="dk2"/>
                </a:solidFill>
              </a:defRPr>
            </a:lvl9pPr>
          </a:lstStyle>
          <a:p>
            <a:endParaRPr/>
          </a:p>
        </p:txBody>
      </p:sp>
      <p:sp>
        <p:nvSpPr>
          <p:cNvPr id="228" name="Shape 228"/>
          <p:cNvSpPr txBox="1">
            <a:spLocks noGrp="1"/>
          </p:cNvSpPr>
          <p:nvPr>
            <p:ph type="body" idx="1"/>
          </p:nvPr>
        </p:nvSpPr>
        <p:spPr>
          <a:xfrm>
            <a:off x="1484312" y="4343400"/>
            <a:ext cx="10018800" cy="1447800"/>
          </a:xfrm>
          <a:prstGeom prst="rect">
            <a:avLst/>
          </a:prstGeom>
          <a:noFill/>
          <a:ln>
            <a:noFill/>
          </a:ln>
        </p:spPr>
        <p:txBody>
          <a:bodyPr lIns="91425" tIns="91425" rIns="91425" bIns="91425" anchor="ctr" anchorCtr="0"/>
          <a:lstStyle>
            <a:lvl1pPr marL="0" marR="0" lvl="0" indent="0" algn="ctr" rtl="0">
              <a:spcBef>
                <a:spcPts val="400"/>
              </a:spcBef>
              <a:spcAft>
                <a:spcPts val="600"/>
              </a:spcAft>
              <a:buClr>
                <a:srgbClr val="1186C3"/>
              </a:buClr>
              <a:buFont typeface="Arial"/>
              <a:buNone/>
              <a:defRPr sz="2000" b="0" i="0" u="none" strike="noStrike" cap="none">
                <a:solidFill>
                  <a:schemeClr val="dk1"/>
                </a:solidFill>
                <a:latin typeface="Corbel"/>
                <a:ea typeface="Corbel"/>
                <a:cs typeface="Corbel"/>
                <a:sym typeface="Corbel"/>
              </a:defRPr>
            </a:lvl1pPr>
            <a:lvl2pPr marL="457200" marR="0" lvl="1" indent="0" algn="l" rtl="0">
              <a:spcBef>
                <a:spcPts val="360"/>
              </a:spcBef>
              <a:spcAft>
                <a:spcPts val="600"/>
              </a:spcAft>
              <a:buClr>
                <a:srgbClr val="1186C3"/>
              </a:buClr>
              <a:buFont typeface="Arial"/>
              <a:buNone/>
              <a:defRPr sz="1800" b="0" i="0" u="none" strike="noStrike" cap="none">
                <a:solidFill>
                  <a:srgbClr val="888888"/>
                </a:solidFill>
                <a:latin typeface="Corbel"/>
                <a:ea typeface="Corbel"/>
                <a:cs typeface="Corbel"/>
                <a:sym typeface="Corbel"/>
              </a:defRPr>
            </a:lvl2pPr>
            <a:lvl3pPr marL="914400" marR="0" lvl="2" indent="0" algn="l" rtl="0">
              <a:spcBef>
                <a:spcPts val="320"/>
              </a:spcBef>
              <a:spcAft>
                <a:spcPts val="600"/>
              </a:spcAft>
              <a:buClr>
                <a:srgbClr val="1186C3"/>
              </a:buClr>
              <a:buFont typeface="Arial"/>
              <a:buNone/>
              <a:defRPr sz="1600" b="0" i="0" u="none" strike="noStrike" cap="none">
                <a:solidFill>
                  <a:srgbClr val="888888"/>
                </a:solidFill>
                <a:latin typeface="Corbel"/>
                <a:ea typeface="Corbel"/>
                <a:cs typeface="Corbel"/>
                <a:sym typeface="Corbel"/>
              </a:defRPr>
            </a:lvl3pPr>
            <a:lvl4pPr marL="1371600" marR="0" lvl="3"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4pPr>
            <a:lvl5pPr marL="1828800" marR="0" lvl="4"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5pPr>
            <a:lvl6pPr marL="2286000" marR="0" lvl="5"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6pPr>
            <a:lvl7pPr marL="2743200" marR="0" lvl="6"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7pPr>
            <a:lvl8pPr marL="3200400" marR="0" lvl="7"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8pPr>
            <a:lvl9pPr marL="3657600" marR="0" lvl="8"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9pPr>
          </a:lstStyle>
          <a:p>
            <a:endParaRPr/>
          </a:p>
        </p:txBody>
      </p:sp>
      <p:sp>
        <p:nvSpPr>
          <p:cNvPr id="229" name="Shape 229"/>
          <p:cNvSpPr txBox="1">
            <a:spLocks noGrp="1"/>
          </p:cNvSpPr>
          <p:nvPr>
            <p:ph type="dt" idx="10"/>
          </p:nvPr>
        </p:nvSpPr>
        <p:spPr>
          <a:xfrm>
            <a:off x="9732656" y="5883275"/>
            <a:ext cx="1143000" cy="365100"/>
          </a:xfrm>
          <a:prstGeom prst="rect">
            <a:avLst/>
          </a:prstGeom>
          <a:noFill/>
          <a:ln>
            <a:noFill/>
          </a:ln>
        </p:spPr>
        <p:txBody>
          <a:bodyPr lIns="91425" tIns="91425" rIns="91425" bIns="91425" anchor="ctr" anchorCtr="0"/>
          <a:lstStyle>
            <a:lvl1pPr marL="0" marR="0" lvl="0" indent="0" algn="r"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30" name="Shape 230"/>
          <p:cNvSpPr txBox="1">
            <a:spLocks noGrp="1"/>
          </p:cNvSpPr>
          <p:nvPr>
            <p:ph type="ftr" idx="11"/>
          </p:nvPr>
        </p:nvSpPr>
        <p:spPr>
          <a:xfrm>
            <a:off x="2572278" y="5883275"/>
            <a:ext cx="7084200" cy="365100"/>
          </a:xfrm>
          <a:prstGeom prst="rect">
            <a:avLst/>
          </a:prstGeom>
          <a:noFill/>
          <a:ln>
            <a:noFill/>
          </a:ln>
        </p:spPr>
        <p:txBody>
          <a:bodyPr lIns="91425" tIns="91425" rIns="91425" bIns="91425" anchor="ctr" anchorCtr="0"/>
          <a:lstStyle>
            <a:lvl1pPr marL="0" marR="0" lvl="0" indent="0" algn="l"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31" name="Shape 231"/>
          <p:cNvSpPr txBox="1">
            <a:spLocks noGrp="1"/>
          </p:cNvSpPr>
          <p:nvPr>
            <p:ph type="sldNum" idx="12"/>
          </p:nvPr>
        </p:nvSpPr>
        <p:spPr>
          <a:xfrm>
            <a:off x="10951856" y="5883275"/>
            <a:ext cx="551100" cy="3651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b="0" i="0">
                <a:solidFill>
                  <a:schemeClr val="dk1"/>
                </a:solidFill>
                <a:latin typeface="Corbel"/>
                <a:ea typeface="Corbel"/>
                <a:cs typeface="Corbel"/>
                <a:sym typeface="Corbel"/>
              </a:rPr>
              <a:t>‹#›</a:t>
            </a:fld>
            <a:endParaRPr lang="en-US" sz="1000" b="0" i="0">
              <a:solidFill>
                <a:schemeClr val="dk1"/>
              </a:solidFill>
              <a:latin typeface="Corbel"/>
              <a:ea typeface="Corbel"/>
              <a:cs typeface="Corbel"/>
              <a:sym typeface="Corbe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cSld name="Quote with Caption">
    <p:spTree>
      <p:nvGrpSpPr>
        <p:cNvPr id="1" name="Shape 232"/>
        <p:cNvGrpSpPr/>
        <p:nvPr/>
      </p:nvGrpSpPr>
      <p:grpSpPr>
        <a:xfrm>
          <a:off x="0" y="0"/>
          <a:ext cx="0" cy="0"/>
          <a:chOff x="0" y="0"/>
          <a:chExt cx="0" cy="0"/>
        </a:xfrm>
      </p:grpSpPr>
      <p:sp>
        <p:nvSpPr>
          <p:cNvPr id="233" name="Shape 233"/>
          <p:cNvSpPr txBox="1"/>
          <p:nvPr/>
        </p:nvSpPr>
        <p:spPr>
          <a:xfrm>
            <a:off x="1598612" y="863023"/>
            <a:ext cx="609600" cy="584700"/>
          </a:xfrm>
          <a:prstGeom prst="rect">
            <a:avLst/>
          </a:prstGeom>
          <a:noFill/>
          <a:ln>
            <a:noFill/>
          </a:ln>
        </p:spPr>
        <p:txBody>
          <a:bodyPr lIns="91425" tIns="45700" rIns="91425" bIns="45700" anchor="ctr" anchorCtr="0">
            <a:noAutofit/>
          </a:bodyPr>
          <a:lstStyle/>
          <a:p>
            <a:pPr marL="0" marR="0" lvl="0" indent="0" algn="l" rtl="0">
              <a:spcBef>
                <a:spcPts val="0"/>
              </a:spcBef>
              <a:buClr>
                <a:schemeClr val="dk1"/>
              </a:buClr>
              <a:buSzPct val="25000"/>
              <a:buFont typeface="Corbel"/>
              <a:buNone/>
            </a:pPr>
            <a:r>
              <a:rPr lang="en-US" sz="8000" b="0" cap="none">
                <a:solidFill>
                  <a:schemeClr val="dk1"/>
                </a:solidFill>
                <a:latin typeface="Corbel"/>
                <a:ea typeface="Corbel"/>
                <a:cs typeface="Corbel"/>
                <a:sym typeface="Corbel"/>
              </a:rPr>
              <a:t>“</a:t>
            </a:r>
          </a:p>
        </p:txBody>
      </p:sp>
      <p:sp>
        <p:nvSpPr>
          <p:cNvPr id="234" name="Shape 234"/>
          <p:cNvSpPr txBox="1"/>
          <p:nvPr/>
        </p:nvSpPr>
        <p:spPr>
          <a:xfrm>
            <a:off x="10893425" y="2819399"/>
            <a:ext cx="609600" cy="584700"/>
          </a:xfrm>
          <a:prstGeom prst="rect">
            <a:avLst/>
          </a:prstGeom>
          <a:noFill/>
          <a:ln>
            <a:noFill/>
          </a:ln>
        </p:spPr>
        <p:txBody>
          <a:bodyPr lIns="91425" tIns="45700" rIns="91425" bIns="45700" anchor="ctr" anchorCtr="0">
            <a:noAutofit/>
          </a:bodyPr>
          <a:lstStyle/>
          <a:p>
            <a:pPr marL="0" marR="0" lvl="0" indent="0" algn="r" rtl="0">
              <a:spcBef>
                <a:spcPts val="0"/>
              </a:spcBef>
              <a:buClr>
                <a:schemeClr val="dk1"/>
              </a:buClr>
              <a:buSzPct val="25000"/>
              <a:buFont typeface="Corbel"/>
              <a:buNone/>
            </a:pPr>
            <a:r>
              <a:rPr lang="en-US" sz="8000" b="0" cap="none">
                <a:solidFill>
                  <a:schemeClr val="dk1"/>
                </a:solidFill>
                <a:latin typeface="Corbel"/>
                <a:ea typeface="Corbel"/>
                <a:cs typeface="Corbel"/>
                <a:sym typeface="Corbel"/>
              </a:rPr>
              <a:t>”</a:t>
            </a:r>
          </a:p>
        </p:txBody>
      </p:sp>
      <p:sp>
        <p:nvSpPr>
          <p:cNvPr id="235" name="Shape 235"/>
          <p:cNvSpPr txBox="1">
            <a:spLocks noGrp="1"/>
          </p:cNvSpPr>
          <p:nvPr>
            <p:ph type="title"/>
          </p:nvPr>
        </p:nvSpPr>
        <p:spPr>
          <a:xfrm>
            <a:off x="2208211" y="685800"/>
            <a:ext cx="8990100" cy="27432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orbel"/>
              <a:buNone/>
              <a:defRPr sz="3200" b="0" i="0" u="none" strike="noStrike" cap="none">
                <a:solidFill>
                  <a:schemeClr val="dk1"/>
                </a:solidFill>
                <a:latin typeface="Corbel"/>
                <a:ea typeface="Corbel"/>
                <a:cs typeface="Corbel"/>
                <a:sym typeface="Corbel"/>
              </a:defRPr>
            </a:lvl1pPr>
            <a:lvl2pPr marL="0" marR="0" lvl="1" indent="0" algn="l" rtl="0">
              <a:spcBef>
                <a:spcPts val="0"/>
              </a:spcBef>
              <a:buNone/>
              <a:defRPr sz="1800" b="0" i="0" u="none" strike="noStrike" cap="none">
                <a:solidFill>
                  <a:schemeClr val="dk2"/>
                </a:solidFill>
              </a:defRPr>
            </a:lvl2pPr>
            <a:lvl3pPr marL="0" marR="0" lvl="2" indent="0" algn="l" rtl="0">
              <a:spcBef>
                <a:spcPts val="0"/>
              </a:spcBef>
              <a:buNone/>
              <a:defRPr sz="1800" b="0" i="0" u="none" strike="noStrike" cap="none">
                <a:solidFill>
                  <a:schemeClr val="dk2"/>
                </a:solidFill>
              </a:defRPr>
            </a:lvl3pPr>
            <a:lvl4pPr marL="0" marR="0" lvl="3" indent="0" algn="l" rtl="0">
              <a:spcBef>
                <a:spcPts val="0"/>
              </a:spcBef>
              <a:buNone/>
              <a:defRPr sz="1800" b="0" i="0" u="none" strike="noStrike" cap="none">
                <a:solidFill>
                  <a:schemeClr val="dk2"/>
                </a:solidFill>
              </a:defRPr>
            </a:lvl4pPr>
            <a:lvl5pPr marL="0" marR="0" lvl="4" indent="0" algn="l" rtl="0">
              <a:spcBef>
                <a:spcPts val="0"/>
              </a:spcBef>
              <a:buNone/>
              <a:defRPr sz="1800" b="0" i="0" u="none" strike="noStrike" cap="none">
                <a:solidFill>
                  <a:schemeClr val="dk2"/>
                </a:solidFill>
              </a:defRPr>
            </a:lvl5pPr>
            <a:lvl6pPr marL="0" marR="0" lvl="5" indent="0" algn="l" rtl="0">
              <a:spcBef>
                <a:spcPts val="0"/>
              </a:spcBef>
              <a:buNone/>
              <a:defRPr sz="1800" b="0" i="0" u="none" strike="noStrike" cap="none">
                <a:solidFill>
                  <a:schemeClr val="dk2"/>
                </a:solidFill>
              </a:defRPr>
            </a:lvl6pPr>
            <a:lvl7pPr marL="0" marR="0" lvl="6" indent="0" algn="l" rtl="0">
              <a:spcBef>
                <a:spcPts val="0"/>
              </a:spcBef>
              <a:buNone/>
              <a:defRPr sz="1800" b="0" i="0" u="none" strike="noStrike" cap="none">
                <a:solidFill>
                  <a:schemeClr val="dk2"/>
                </a:solidFill>
              </a:defRPr>
            </a:lvl7pPr>
            <a:lvl8pPr marL="0" marR="0" lvl="7" indent="0" algn="l" rtl="0">
              <a:spcBef>
                <a:spcPts val="0"/>
              </a:spcBef>
              <a:buNone/>
              <a:defRPr sz="1800" b="0" i="0" u="none" strike="noStrike" cap="none">
                <a:solidFill>
                  <a:schemeClr val="dk2"/>
                </a:solidFill>
              </a:defRPr>
            </a:lvl8pPr>
            <a:lvl9pPr marL="0" marR="0" lvl="8" indent="0" algn="l" rtl="0">
              <a:spcBef>
                <a:spcPts val="0"/>
              </a:spcBef>
              <a:buNone/>
              <a:defRPr sz="1800" b="0" i="0" u="none" strike="noStrike" cap="none">
                <a:solidFill>
                  <a:schemeClr val="dk2"/>
                </a:solidFill>
              </a:defRPr>
            </a:lvl9pPr>
          </a:lstStyle>
          <a:p>
            <a:endParaRPr/>
          </a:p>
        </p:txBody>
      </p:sp>
      <p:sp>
        <p:nvSpPr>
          <p:cNvPr id="236" name="Shape 236"/>
          <p:cNvSpPr txBox="1">
            <a:spLocks noGrp="1"/>
          </p:cNvSpPr>
          <p:nvPr>
            <p:ph type="body" idx="1"/>
          </p:nvPr>
        </p:nvSpPr>
        <p:spPr>
          <a:xfrm>
            <a:off x="2436810" y="3428998"/>
            <a:ext cx="8532900" cy="381000"/>
          </a:xfrm>
          <a:prstGeom prst="rect">
            <a:avLst/>
          </a:prstGeom>
          <a:noFill/>
          <a:ln>
            <a:noFill/>
          </a:ln>
        </p:spPr>
        <p:txBody>
          <a:bodyPr lIns="91425" tIns="91425" rIns="91425" bIns="91425" anchor="ctr" anchorCtr="0"/>
          <a:lstStyle>
            <a:lvl1pPr marL="0" marR="0" lvl="0" indent="0" algn="l" rtl="0">
              <a:spcBef>
                <a:spcPts val="360"/>
              </a:spcBef>
              <a:spcAft>
                <a:spcPts val="600"/>
              </a:spcAft>
              <a:buClr>
                <a:srgbClr val="1186C3"/>
              </a:buClr>
              <a:buFont typeface="Arial"/>
              <a:buNone/>
              <a:defRPr sz="1800" b="0" i="0" u="none" strike="noStrike" cap="none">
                <a:solidFill>
                  <a:schemeClr val="dk1"/>
                </a:solidFill>
                <a:latin typeface="Corbel"/>
                <a:ea typeface="Corbel"/>
                <a:cs typeface="Corbel"/>
                <a:sym typeface="Corbel"/>
              </a:defRPr>
            </a:lvl1pPr>
            <a:lvl2pPr marL="457200" marR="0" lvl="1" indent="0" algn="l" rtl="0">
              <a:spcBef>
                <a:spcPts val="400"/>
              </a:spcBef>
              <a:spcAft>
                <a:spcPts val="600"/>
              </a:spcAft>
              <a:buClr>
                <a:srgbClr val="1186C3"/>
              </a:buClr>
              <a:buFont typeface="Arial"/>
              <a:buNone/>
              <a:defRPr sz="2000" b="0" i="0" u="none" strike="noStrike" cap="none">
                <a:solidFill>
                  <a:schemeClr val="dk1"/>
                </a:solidFill>
                <a:latin typeface="Corbel"/>
                <a:ea typeface="Corbel"/>
                <a:cs typeface="Corbel"/>
                <a:sym typeface="Corbel"/>
              </a:defRPr>
            </a:lvl2pPr>
            <a:lvl3pPr marL="914400" marR="0" lvl="2" indent="0" algn="l" rtl="0">
              <a:spcBef>
                <a:spcPts val="360"/>
              </a:spcBef>
              <a:spcAft>
                <a:spcPts val="600"/>
              </a:spcAft>
              <a:buClr>
                <a:srgbClr val="1186C3"/>
              </a:buClr>
              <a:buFont typeface="Arial"/>
              <a:buNone/>
              <a:defRPr sz="1800" b="0" i="0" u="none" strike="noStrike" cap="none">
                <a:solidFill>
                  <a:schemeClr val="dk1"/>
                </a:solidFill>
                <a:latin typeface="Corbel"/>
                <a:ea typeface="Corbel"/>
                <a:cs typeface="Corbel"/>
                <a:sym typeface="Corbel"/>
              </a:defRPr>
            </a:lvl3pPr>
            <a:lvl4pPr marL="1371600" marR="0" lvl="3" indent="0" algn="l" rtl="0">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4pPr>
            <a:lvl5pPr marL="1828800" marR="0" lvl="4" indent="0" algn="l" rtl="0">
              <a:spcBef>
                <a:spcPts val="280"/>
              </a:spcBef>
              <a:spcAft>
                <a:spcPts val="600"/>
              </a:spcAft>
              <a:buClr>
                <a:srgbClr val="1186C3"/>
              </a:buClr>
              <a:buFont typeface="Arial"/>
              <a:buNone/>
              <a:defRPr sz="1400" b="0" i="0" u="none" strike="noStrike" cap="none">
                <a:solidFill>
                  <a:schemeClr val="dk1"/>
                </a:solidFill>
                <a:latin typeface="Corbel"/>
                <a:ea typeface="Corbel"/>
                <a:cs typeface="Corbel"/>
                <a:sym typeface="Corbel"/>
              </a:defRPr>
            </a:lvl5pPr>
            <a:lvl6pPr marL="2514600" marR="0" lvl="5"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6pPr>
            <a:lvl7pPr marL="2971800" marR="0" lvl="6"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7pPr>
            <a:lvl8pPr marL="3429000" marR="0" lvl="7"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8pPr>
            <a:lvl9pPr marL="3886200" marR="0" lvl="8"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9pPr>
          </a:lstStyle>
          <a:p>
            <a:endParaRPr/>
          </a:p>
        </p:txBody>
      </p:sp>
      <p:sp>
        <p:nvSpPr>
          <p:cNvPr id="237" name="Shape 237"/>
          <p:cNvSpPr txBox="1">
            <a:spLocks noGrp="1"/>
          </p:cNvSpPr>
          <p:nvPr>
            <p:ph type="body" idx="2"/>
          </p:nvPr>
        </p:nvSpPr>
        <p:spPr>
          <a:xfrm>
            <a:off x="1484311" y="4343400"/>
            <a:ext cx="10018800" cy="1447800"/>
          </a:xfrm>
          <a:prstGeom prst="rect">
            <a:avLst/>
          </a:prstGeom>
          <a:noFill/>
          <a:ln>
            <a:noFill/>
          </a:ln>
        </p:spPr>
        <p:txBody>
          <a:bodyPr lIns="91425" tIns="91425" rIns="91425" bIns="91425" anchor="ctr" anchorCtr="0"/>
          <a:lstStyle>
            <a:lvl1pPr marL="0" marR="0" lvl="0" indent="0" algn="ctr" rtl="0">
              <a:spcBef>
                <a:spcPts val="400"/>
              </a:spcBef>
              <a:spcAft>
                <a:spcPts val="600"/>
              </a:spcAft>
              <a:buClr>
                <a:srgbClr val="1186C3"/>
              </a:buClr>
              <a:buFont typeface="Arial"/>
              <a:buNone/>
              <a:defRPr sz="2000" b="0" i="0" u="none" strike="noStrike" cap="none">
                <a:solidFill>
                  <a:schemeClr val="dk1"/>
                </a:solidFill>
                <a:latin typeface="Corbel"/>
                <a:ea typeface="Corbel"/>
                <a:cs typeface="Corbel"/>
                <a:sym typeface="Corbel"/>
              </a:defRPr>
            </a:lvl1pPr>
            <a:lvl2pPr marL="457200" marR="0" lvl="1" indent="0" algn="l" rtl="0">
              <a:spcBef>
                <a:spcPts val="360"/>
              </a:spcBef>
              <a:spcAft>
                <a:spcPts val="600"/>
              </a:spcAft>
              <a:buClr>
                <a:srgbClr val="1186C3"/>
              </a:buClr>
              <a:buFont typeface="Arial"/>
              <a:buNone/>
              <a:defRPr sz="1800" b="0" i="0" u="none" strike="noStrike" cap="none">
                <a:solidFill>
                  <a:srgbClr val="888888"/>
                </a:solidFill>
                <a:latin typeface="Corbel"/>
                <a:ea typeface="Corbel"/>
                <a:cs typeface="Corbel"/>
                <a:sym typeface="Corbel"/>
              </a:defRPr>
            </a:lvl2pPr>
            <a:lvl3pPr marL="914400" marR="0" lvl="2" indent="0" algn="l" rtl="0">
              <a:spcBef>
                <a:spcPts val="320"/>
              </a:spcBef>
              <a:spcAft>
                <a:spcPts val="600"/>
              </a:spcAft>
              <a:buClr>
                <a:srgbClr val="1186C3"/>
              </a:buClr>
              <a:buFont typeface="Arial"/>
              <a:buNone/>
              <a:defRPr sz="1600" b="0" i="0" u="none" strike="noStrike" cap="none">
                <a:solidFill>
                  <a:srgbClr val="888888"/>
                </a:solidFill>
                <a:latin typeface="Corbel"/>
                <a:ea typeface="Corbel"/>
                <a:cs typeface="Corbel"/>
                <a:sym typeface="Corbel"/>
              </a:defRPr>
            </a:lvl3pPr>
            <a:lvl4pPr marL="1371600" marR="0" lvl="3"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4pPr>
            <a:lvl5pPr marL="1828800" marR="0" lvl="4"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5pPr>
            <a:lvl6pPr marL="2286000" marR="0" lvl="5"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6pPr>
            <a:lvl7pPr marL="2743200" marR="0" lvl="6"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7pPr>
            <a:lvl8pPr marL="3200400" marR="0" lvl="7"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8pPr>
            <a:lvl9pPr marL="3657600" marR="0" lvl="8"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9pPr>
          </a:lstStyle>
          <a:p>
            <a:endParaRPr/>
          </a:p>
        </p:txBody>
      </p:sp>
      <p:sp>
        <p:nvSpPr>
          <p:cNvPr id="238" name="Shape 238"/>
          <p:cNvSpPr txBox="1">
            <a:spLocks noGrp="1"/>
          </p:cNvSpPr>
          <p:nvPr>
            <p:ph type="dt" idx="10"/>
          </p:nvPr>
        </p:nvSpPr>
        <p:spPr>
          <a:xfrm>
            <a:off x="9732656" y="5883275"/>
            <a:ext cx="1143000" cy="365100"/>
          </a:xfrm>
          <a:prstGeom prst="rect">
            <a:avLst/>
          </a:prstGeom>
          <a:noFill/>
          <a:ln>
            <a:noFill/>
          </a:ln>
        </p:spPr>
        <p:txBody>
          <a:bodyPr lIns="91425" tIns="91425" rIns="91425" bIns="91425" anchor="ctr" anchorCtr="0"/>
          <a:lstStyle>
            <a:lvl1pPr marL="0" marR="0" lvl="0" indent="0" algn="r"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39" name="Shape 239"/>
          <p:cNvSpPr txBox="1">
            <a:spLocks noGrp="1"/>
          </p:cNvSpPr>
          <p:nvPr>
            <p:ph type="ftr" idx="11"/>
          </p:nvPr>
        </p:nvSpPr>
        <p:spPr>
          <a:xfrm>
            <a:off x="2572278" y="5883275"/>
            <a:ext cx="7084200" cy="365100"/>
          </a:xfrm>
          <a:prstGeom prst="rect">
            <a:avLst/>
          </a:prstGeom>
          <a:noFill/>
          <a:ln>
            <a:noFill/>
          </a:ln>
        </p:spPr>
        <p:txBody>
          <a:bodyPr lIns="91425" tIns="91425" rIns="91425" bIns="91425" anchor="ctr" anchorCtr="0"/>
          <a:lstStyle>
            <a:lvl1pPr marL="0" marR="0" lvl="0" indent="0" algn="l"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40" name="Shape 240"/>
          <p:cNvSpPr txBox="1">
            <a:spLocks noGrp="1"/>
          </p:cNvSpPr>
          <p:nvPr>
            <p:ph type="sldNum" idx="12"/>
          </p:nvPr>
        </p:nvSpPr>
        <p:spPr>
          <a:xfrm>
            <a:off x="10951856" y="5883275"/>
            <a:ext cx="551100" cy="3651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b="0" i="0">
                <a:solidFill>
                  <a:schemeClr val="dk1"/>
                </a:solidFill>
                <a:latin typeface="Corbel"/>
                <a:ea typeface="Corbel"/>
                <a:cs typeface="Corbel"/>
                <a:sym typeface="Corbel"/>
              </a:rPr>
              <a:t>‹#›</a:t>
            </a:fld>
            <a:endParaRPr lang="en-US" sz="1000" b="0" i="0">
              <a:solidFill>
                <a:schemeClr val="dk1"/>
              </a:solidFill>
              <a:latin typeface="Corbel"/>
              <a:ea typeface="Corbel"/>
              <a:cs typeface="Corbel"/>
              <a:sym typeface="Corbe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cSld name="Name Card">
    <p:spTree>
      <p:nvGrpSpPr>
        <p:cNvPr id="1" name="Shape 241"/>
        <p:cNvGrpSpPr/>
        <p:nvPr/>
      </p:nvGrpSpPr>
      <p:grpSpPr>
        <a:xfrm>
          <a:off x="0" y="0"/>
          <a:ext cx="0" cy="0"/>
          <a:chOff x="0" y="0"/>
          <a:chExt cx="0" cy="0"/>
        </a:xfrm>
      </p:grpSpPr>
      <p:sp>
        <p:nvSpPr>
          <p:cNvPr id="242" name="Shape 242"/>
          <p:cNvSpPr txBox="1">
            <a:spLocks noGrp="1"/>
          </p:cNvSpPr>
          <p:nvPr>
            <p:ph type="title"/>
          </p:nvPr>
        </p:nvSpPr>
        <p:spPr>
          <a:xfrm>
            <a:off x="1484312" y="3308580"/>
            <a:ext cx="10018800" cy="1468800"/>
          </a:xfrm>
          <a:prstGeom prst="rect">
            <a:avLst/>
          </a:prstGeom>
          <a:noFill/>
          <a:ln>
            <a:noFill/>
          </a:ln>
        </p:spPr>
        <p:txBody>
          <a:bodyPr lIns="91425" tIns="91425" rIns="91425" bIns="91425" anchor="b" anchorCtr="0"/>
          <a:lstStyle>
            <a:lvl1pPr marL="0" marR="0" lvl="0" indent="0" algn="r" rtl="0">
              <a:spcBef>
                <a:spcPts val="0"/>
              </a:spcBef>
              <a:buClr>
                <a:schemeClr val="dk1"/>
              </a:buClr>
              <a:buFont typeface="Corbel"/>
              <a:buNone/>
              <a:defRPr sz="3200" b="0" i="0" u="none" strike="noStrike" cap="none">
                <a:solidFill>
                  <a:schemeClr val="dk1"/>
                </a:solidFill>
                <a:latin typeface="Corbel"/>
                <a:ea typeface="Corbel"/>
                <a:cs typeface="Corbel"/>
                <a:sym typeface="Corbel"/>
              </a:defRPr>
            </a:lvl1pPr>
            <a:lvl2pPr marL="0" marR="0" lvl="1" indent="0" algn="l" rtl="0">
              <a:spcBef>
                <a:spcPts val="0"/>
              </a:spcBef>
              <a:buNone/>
              <a:defRPr sz="1800" b="0" i="0" u="none" strike="noStrike" cap="none">
                <a:solidFill>
                  <a:schemeClr val="dk2"/>
                </a:solidFill>
              </a:defRPr>
            </a:lvl2pPr>
            <a:lvl3pPr marL="0" marR="0" lvl="2" indent="0" algn="l" rtl="0">
              <a:spcBef>
                <a:spcPts val="0"/>
              </a:spcBef>
              <a:buNone/>
              <a:defRPr sz="1800" b="0" i="0" u="none" strike="noStrike" cap="none">
                <a:solidFill>
                  <a:schemeClr val="dk2"/>
                </a:solidFill>
              </a:defRPr>
            </a:lvl3pPr>
            <a:lvl4pPr marL="0" marR="0" lvl="3" indent="0" algn="l" rtl="0">
              <a:spcBef>
                <a:spcPts val="0"/>
              </a:spcBef>
              <a:buNone/>
              <a:defRPr sz="1800" b="0" i="0" u="none" strike="noStrike" cap="none">
                <a:solidFill>
                  <a:schemeClr val="dk2"/>
                </a:solidFill>
              </a:defRPr>
            </a:lvl4pPr>
            <a:lvl5pPr marL="0" marR="0" lvl="4" indent="0" algn="l" rtl="0">
              <a:spcBef>
                <a:spcPts val="0"/>
              </a:spcBef>
              <a:buNone/>
              <a:defRPr sz="1800" b="0" i="0" u="none" strike="noStrike" cap="none">
                <a:solidFill>
                  <a:schemeClr val="dk2"/>
                </a:solidFill>
              </a:defRPr>
            </a:lvl5pPr>
            <a:lvl6pPr marL="0" marR="0" lvl="5" indent="0" algn="l" rtl="0">
              <a:spcBef>
                <a:spcPts val="0"/>
              </a:spcBef>
              <a:buNone/>
              <a:defRPr sz="1800" b="0" i="0" u="none" strike="noStrike" cap="none">
                <a:solidFill>
                  <a:schemeClr val="dk2"/>
                </a:solidFill>
              </a:defRPr>
            </a:lvl6pPr>
            <a:lvl7pPr marL="0" marR="0" lvl="6" indent="0" algn="l" rtl="0">
              <a:spcBef>
                <a:spcPts val="0"/>
              </a:spcBef>
              <a:buNone/>
              <a:defRPr sz="1800" b="0" i="0" u="none" strike="noStrike" cap="none">
                <a:solidFill>
                  <a:schemeClr val="dk2"/>
                </a:solidFill>
              </a:defRPr>
            </a:lvl7pPr>
            <a:lvl8pPr marL="0" marR="0" lvl="7" indent="0" algn="l" rtl="0">
              <a:spcBef>
                <a:spcPts val="0"/>
              </a:spcBef>
              <a:buNone/>
              <a:defRPr sz="1800" b="0" i="0" u="none" strike="noStrike" cap="none">
                <a:solidFill>
                  <a:schemeClr val="dk2"/>
                </a:solidFill>
              </a:defRPr>
            </a:lvl8pPr>
            <a:lvl9pPr marL="0" marR="0" lvl="8" indent="0" algn="l" rtl="0">
              <a:spcBef>
                <a:spcPts val="0"/>
              </a:spcBef>
              <a:buNone/>
              <a:defRPr sz="1800" b="0" i="0" u="none" strike="noStrike" cap="none">
                <a:solidFill>
                  <a:schemeClr val="dk2"/>
                </a:solidFill>
              </a:defRPr>
            </a:lvl9pPr>
          </a:lstStyle>
          <a:p>
            <a:endParaRPr/>
          </a:p>
        </p:txBody>
      </p:sp>
      <p:sp>
        <p:nvSpPr>
          <p:cNvPr id="243" name="Shape 243"/>
          <p:cNvSpPr txBox="1">
            <a:spLocks noGrp="1"/>
          </p:cNvSpPr>
          <p:nvPr>
            <p:ph type="body" idx="1"/>
          </p:nvPr>
        </p:nvSpPr>
        <p:spPr>
          <a:xfrm>
            <a:off x="1484312" y="4777380"/>
            <a:ext cx="10018800" cy="860400"/>
          </a:xfrm>
          <a:prstGeom prst="rect">
            <a:avLst/>
          </a:prstGeom>
          <a:noFill/>
          <a:ln>
            <a:noFill/>
          </a:ln>
        </p:spPr>
        <p:txBody>
          <a:bodyPr lIns="91425" tIns="91425" rIns="91425" bIns="91425" anchor="t" anchorCtr="0"/>
          <a:lstStyle>
            <a:lvl1pPr marL="0" marR="0" lvl="0" indent="0" algn="r" rtl="0">
              <a:spcBef>
                <a:spcPts val="400"/>
              </a:spcBef>
              <a:spcAft>
                <a:spcPts val="600"/>
              </a:spcAft>
              <a:buClr>
                <a:srgbClr val="1186C3"/>
              </a:buClr>
              <a:buFont typeface="Arial"/>
              <a:buNone/>
              <a:defRPr sz="2000" b="0" i="0" u="none" strike="noStrike" cap="none">
                <a:solidFill>
                  <a:schemeClr val="dk1"/>
                </a:solidFill>
                <a:latin typeface="Corbel"/>
                <a:ea typeface="Corbel"/>
                <a:cs typeface="Corbel"/>
                <a:sym typeface="Corbel"/>
              </a:defRPr>
            </a:lvl1pPr>
            <a:lvl2pPr marL="457200" marR="0" lvl="1" indent="0" algn="l" rtl="0">
              <a:spcBef>
                <a:spcPts val="360"/>
              </a:spcBef>
              <a:spcAft>
                <a:spcPts val="600"/>
              </a:spcAft>
              <a:buClr>
                <a:srgbClr val="1186C3"/>
              </a:buClr>
              <a:buFont typeface="Arial"/>
              <a:buNone/>
              <a:defRPr sz="1800" b="0" i="0" u="none" strike="noStrike" cap="none">
                <a:solidFill>
                  <a:srgbClr val="888888"/>
                </a:solidFill>
                <a:latin typeface="Corbel"/>
                <a:ea typeface="Corbel"/>
                <a:cs typeface="Corbel"/>
                <a:sym typeface="Corbel"/>
              </a:defRPr>
            </a:lvl2pPr>
            <a:lvl3pPr marL="914400" marR="0" lvl="2" indent="0" algn="l" rtl="0">
              <a:spcBef>
                <a:spcPts val="320"/>
              </a:spcBef>
              <a:spcAft>
                <a:spcPts val="600"/>
              </a:spcAft>
              <a:buClr>
                <a:srgbClr val="1186C3"/>
              </a:buClr>
              <a:buFont typeface="Arial"/>
              <a:buNone/>
              <a:defRPr sz="1600" b="0" i="0" u="none" strike="noStrike" cap="none">
                <a:solidFill>
                  <a:srgbClr val="888888"/>
                </a:solidFill>
                <a:latin typeface="Corbel"/>
                <a:ea typeface="Corbel"/>
                <a:cs typeface="Corbel"/>
                <a:sym typeface="Corbel"/>
              </a:defRPr>
            </a:lvl3pPr>
            <a:lvl4pPr marL="1371600" marR="0" lvl="3"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4pPr>
            <a:lvl5pPr marL="1828800" marR="0" lvl="4"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5pPr>
            <a:lvl6pPr marL="2286000" marR="0" lvl="5"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6pPr>
            <a:lvl7pPr marL="2743200" marR="0" lvl="6"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7pPr>
            <a:lvl8pPr marL="3200400" marR="0" lvl="7"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8pPr>
            <a:lvl9pPr marL="3657600" marR="0" lvl="8"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9pPr>
          </a:lstStyle>
          <a:p>
            <a:endParaRPr/>
          </a:p>
        </p:txBody>
      </p:sp>
      <p:sp>
        <p:nvSpPr>
          <p:cNvPr id="244" name="Shape 244"/>
          <p:cNvSpPr txBox="1">
            <a:spLocks noGrp="1"/>
          </p:cNvSpPr>
          <p:nvPr>
            <p:ph type="dt" idx="10"/>
          </p:nvPr>
        </p:nvSpPr>
        <p:spPr>
          <a:xfrm>
            <a:off x="9732656" y="5883275"/>
            <a:ext cx="1143000" cy="365100"/>
          </a:xfrm>
          <a:prstGeom prst="rect">
            <a:avLst/>
          </a:prstGeom>
          <a:noFill/>
          <a:ln>
            <a:noFill/>
          </a:ln>
        </p:spPr>
        <p:txBody>
          <a:bodyPr lIns="91425" tIns="91425" rIns="91425" bIns="91425" anchor="ctr" anchorCtr="0"/>
          <a:lstStyle>
            <a:lvl1pPr marL="0" marR="0" lvl="0" indent="0" algn="r"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45" name="Shape 245"/>
          <p:cNvSpPr txBox="1">
            <a:spLocks noGrp="1"/>
          </p:cNvSpPr>
          <p:nvPr>
            <p:ph type="ftr" idx="11"/>
          </p:nvPr>
        </p:nvSpPr>
        <p:spPr>
          <a:xfrm>
            <a:off x="2572278" y="5883275"/>
            <a:ext cx="7084200" cy="365100"/>
          </a:xfrm>
          <a:prstGeom prst="rect">
            <a:avLst/>
          </a:prstGeom>
          <a:noFill/>
          <a:ln>
            <a:noFill/>
          </a:ln>
        </p:spPr>
        <p:txBody>
          <a:bodyPr lIns="91425" tIns="91425" rIns="91425" bIns="91425" anchor="ctr" anchorCtr="0"/>
          <a:lstStyle>
            <a:lvl1pPr marL="0" marR="0" lvl="0" indent="0" algn="l"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46" name="Shape 246"/>
          <p:cNvSpPr txBox="1">
            <a:spLocks noGrp="1"/>
          </p:cNvSpPr>
          <p:nvPr>
            <p:ph type="sldNum" idx="12"/>
          </p:nvPr>
        </p:nvSpPr>
        <p:spPr>
          <a:xfrm>
            <a:off x="10951856" y="5883275"/>
            <a:ext cx="551100" cy="3651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b="0" i="0">
                <a:solidFill>
                  <a:schemeClr val="dk1"/>
                </a:solidFill>
                <a:latin typeface="Corbel"/>
                <a:ea typeface="Corbel"/>
                <a:cs typeface="Corbel"/>
                <a:sym typeface="Corbel"/>
              </a:rPr>
              <a:t>‹#›</a:t>
            </a:fld>
            <a:endParaRPr lang="en-US" sz="1000" b="0" i="0">
              <a:solidFill>
                <a:schemeClr val="dk1"/>
              </a:solidFill>
              <a:latin typeface="Corbel"/>
              <a:ea typeface="Corbel"/>
              <a:cs typeface="Corbel"/>
              <a:sym typeface="Corbe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cSld name="Quote Name Card">
    <p:spTree>
      <p:nvGrpSpPr>
        <p:cNvPr id="1" name="Shape 247"/>
        <p:cNvGrpSpPr/>
        <p:nvPr/>
      </p:nvGrpSpPr>
      <p:grpSpPr>
        <a:xfrm>
          <a:off x="0" y="0"/>
          <a:ext cx="0" cy="0"/>
          <a:chOff x="0" y="0"/>
          <a:chExt cx="0" cy="0"/>
        </a:xfrm>
      </p:grpSpPr>
      <p:sp>
        <p:nvSpPr>
          <p:cNvPr id="248" name="Shape 248"/>
          <p:cNvSpPr txBox="1"/>
          <p:nvPr/>
        </p:nvSpPr>
        <p:spPr>
          <a:xfrm>
            <a:off x="1598612" y="863023"/>
            <a:ext cx="609600" cy="584700"/>
          </a:xfrm>
          <a:prstGeom prst="rect">
            <a:avLst/>
          </a:prstGeom>
          <a:noFill/>
          <a:ln>
            <a:noFill/>
          </a:ln>
        </p:spPr>
        <p:txBody>
          <a:bodyPr lIns="91425" tIns="45700" rIns="91425" bIns="45700" anchor="ctr" anchorCtr="0">
            <a:noAutofit/>
          </a:bodyPr>
          <a:lstStyle/>
          <a:p>
            <a:pPr marL="0" marR="0" lvl="0" indent="0" algn="l" rtl="0">
              <a:spcBef>
                <a:spcPts val="0"/>
              </a:spcBef>
              <a:buClr>
                <a:schemeClr val="dk1"/>
              </a:buClr>
              <a:buSzPct val="25000"/>
              <a:buFont typeface="Corbel"/>
              <a:buNone/>
            </a:pPr>
            <a:r>
              <a:rPr lang="en-US" sz="8000" b="0" cap="none">
                <a:solidFill>
                  <a:schemeClr val="dk1"/>
                </a:solidFill>
                <a:latin typeface="Corbel"/>
                <a:ea typeface="Corbel"/>
                <a:cs typeface="Corbel"/>
                <a:sym typeface="Corbel"/>
              </a:rPr>
              <a:t>“</a:t>
            </a:r>
          </a:p>
        </p:txBody>
      </p:sp>
      <p:sp>
        <p:nvSpPr>
          <p:cNvPr id="249" name="Shape 249"/>
          <p:cNvSpPr txBox="1"/>
          <p:nvPr/>
        </p:nvSpPr>
        <p:spPr>
          <a:xfrm>
            <a:off x="10893425" y="2819399"/>
            <a:ext cx="609600" cy="584700"/>
          </a:xfrm>
          <a:prstGeom prst="rect">
            <a:avLst/>
          </a:prstGeom>
          <a:noFill/>
          <a:ln>
            <a:noFill/>
          </a:ln>
        </p:spPr>
        <p:txBody>
          <a:bodyPr lIns="91425" tIns="45700" rIns="91425" bIns="45700" anchor="ctr" anchorCtr="0">
            <a:noAutofit/>
          </a:bodyPr>
          <a:lstStyle/>
          <a:p>
            <a:pPr marL="0" marR="0" lvl="0" indent="0" algn="r" rtl="0">
              <a:spcBef>
                <a:spcPts val="0"/>
              </a:spcBef>
              <a:buClr>
                <a:schemeClr val="dk1"/>
              </a:buClr>
              <a:buSzPct val="25000"/>
              <a:buFont typeface="Corbel"/>
              <a:buNone/>
            </a:pPr>
            <a:r>
              <a:rPr lang="en-US" sz="8000" b="0" cap="none">
                <a:solidFill>
                  <a:schemeClr val="dk1"/>
                </a:solidFill>
                <a:latin typeface="Corbel"/>
                <a:ea typeface="Corbel"/>
                <a:cs typeface="Corbel"/>
                <a:sym typeface="Corbel"/>
              </a:rPr>
              <a:t>”</a:t>
            </a:r>
          </a:p>
        </p:txBody>
      </p:sp>
      <p:sp>
        <p:nvSpPr>
          <p:cNvPr id="250" name="Shape 250"/>
          <p:cNvSpPr txBox="1">
            <a:spLocks noGrp="1"/>
          </p:cNvSpPr>
          <p:nvPr>
            <p:ph type="title"/>
          </p:nvPr>
        </p:nvSpPr>
        <p:spPr>
          <a:xfrm>
            <a:off x="2208211" y="685800"/>
            <a:ext cx="8990100" cy="27432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orbel"/>
              <a:buNone/>
              <a:defRPr sz="3200" b="0" i="0" u="none" strike="noStrike" cap="none">
                <a:solidFill>
                  <a:schemeClr val="dk1"/>
                </a:solidFill>
                <a:latin typeface="Corbel"/>
                <a:ea typeface="Corbel"/>
                <a:cs typeface="Corbel"/>
                <a:sym typeface="Corbel"/>
              </a:defRPr>
            </a:lvl1pPr>
            <a:lvl2pPr marL="0" marR="0" lvl="1" indent="0" algn="l" rtl="0">
              <a:spcBef>
                <a:spcPts val="0"/>
              </a:spcBef>
              <a:buNone/>
              <a:defRPr sz="1800" b="0" i="0" u="none" strike="noStrike" cap="none">
                <a:solidFill>
                  <a:schemeClr val="dk2"/>
                </a:solidFill>
              </a:defRPr>
            </a:lvl2pPr>
            <a:lvl3pPr marL="0" marR="0" lvl="2" indent="0" algn="l" rtl="0">
              <a:spcBef>
                <a:spcPts val="0"/>
              </a:spcBef>
              <a:buNone/>
              <a:defRPr sz="1800" b="0" i="0" u="none" strike="noStrike" cap="none">
                <a:solidFill>
                  <a:schemeClr val="dk2"/>
                </a:solidFill>
              </a:defRPr>
            </a:lvl3pPr>
            <a:lvl4pPr marL="0" marR="0" lvl="3" indent="0" algn="l" rtl="0">
              <a:spcBef>
                <a:spcPts val="0"/>
              </a:spcBef>
              <a:buNone/>
              <a:defRPr sz="1800" b="0" i="0" u="none" strike="noStrike" cap="none">
                <a:solidFill>
                  <a:schemeClr val="dk2"/>
                </a:solidFill>
              </a:defRPr>
            </a:lvl4pPr>
            <a:lvl5pPr marL="0" marR="0" lvl="4" indent="0" algn="l" rtl="0">
              <a:spcBef>
                <a:spcPts val="0"/>
              </a:spcBef>
              <a:buNone/>
              <a:defRPr sz="1800" b="0" i="0" u="none" strike="noStrike" cap="none">
                <a:solidFill>
                  <a:schemeClr val="dk2"/>
                </a:solidFill>
              </a:defRPr>
            </a:lvl5pPr>
            <a:lvl6pPr marL="0" marR="0" lvl="5" indent="0" algn="l" rtl="0">
              <a:spcBef>
                <a:spcPts val="0"/>
              </a:spcBef>
              <a:buNone/>
              <a:defRPr sz="1800" b="0" i="0" u="none" strike="noStrike" cap="none">
                <a:solidFill>
                  <a:schemeClr val="dk2"/>
                </a:solidFill>
              </a:defRPr>
            </a:lvl6pPr>
            <a:lvl7pPr marL="0" marR="0" lvl="6" indent="0" algn="l" rtl="0">
              <a:spcBef>
                <a:spcPts val="0"/>
              </a:spcBef>
              <a:buNone/>
              <a:defRPr sz="1800" b="0" i="0" u="none" strike="noStrike" cap="none">
                <a:solidFill>
                  <a:schemeClr val="dk2"/>
                </a:solidFill>
              </a:defRPr>
            </a:lvl7pPr>
            <a:lvl8pPr marL="0" marR="0" lvl="7" indent="0" algn="l" rtl="0">
              <a:spcBef>
                <a:spcPts val="0"/>
              </a:spcBef>
              <a:buNone/>
              <a:defRPr sz="1800" b="0" i="0" u="none" strike="noStrike" cap="none">
                <a:solidFill>
                  <a:schemeClr val="dk2"/>
                </a:solidFill>
              </a:defRPr>
            </a:lvl8pPr>
            <a:lvl9pPr marL="0" marR="0" lvl="8" indent="0" algn="l" rtl="0">
              <a:spcBef>
                <a:spcPts val="0"/>
              </a:spcBef>
              <a:buNone/>
              <a:defRPr sz="1800" b="0" i="0" u="none" strike="noStrike" cap="none">
                <a:solidFill>
                  <a:schemeClr val="dk2"/>
                </a:solidFill>
              </a:defRPr>
            </a:lvl9pPr>
          </a:lstStyle>
          <a:p>
            <a:endParaRPr/>
          </a:p>
        </p:txBody>
      </p:sp>
      <p:sp>
        <p:nvSpPr>
          <p:cNvPr id="251" name="Shape 251"/>
          <p:cNvSpPr txBox="1">
            <a:spLocks noGrp="1"/>
          </p:cNvSpPr>
          <p:nvPr>
            <p:ph type="body" idx="1"/>
          </p:nvPr>
        </p:nvSpPr>
        <p:spPr>
          <a:xfrm>
            <a:off x="1484312" y="3886200"/>
            <a:ext cx="10018800" cy="888900"/>
          </a:xfrm>
          <a:prstGeom prst="rect">
            <a:avLst/>
          </a:prstGeom>
          <a:noFill/>
          <a:ln>
            <a:noFill/>
          </a:ln>
        </p:spPr>
        <p:txBody>
          <a:bodyPr lIns="91425" tIns="91425" rIns="91425" bIns="91425" anchor="b" anchorCtr="0"/>
          <a:lstStyle>
            <a:lvl1pPr marL="285750" marR="0" lvl="0" indent="-285750" algn="r" rtl="0">
              <a:spcBef>
                <a:spcPts val="480"/>
              </a:spcBef>
              <a:spcAft>
                <a:spcPts val="600"/>
              </a:spcAft>
              <a:buClr>
                <a:srgbClr val="1186C3"/>
              </a:buClr>
              <a:buFont typeface="Arial"/>
              <a:buNone/>
              <a:defRPr sz="2400" b="0" i="0" u="none" strike="noStrike" cap="none">
                <a:solidFill>
                  <a:schemeClr val="dk1"/>
                </a:solidFill>
                <a:latin typeface="Corbel"/>
                <a:ea typeface="Corbel"/>
                <a:cs typeface="Corbel"/>
                <a:sym typeface="Corbel"/>
              </a:defRPr>
            </a:lvl1pPr>
            <a:lvl2pPr marL="742950" marR="0" lvl="1" indent="-101600" algn="l" rtl="0">
              <a:spcBef>
                <a:spcPts val="400"/>
              </a:spcBef>
              <a:spcAft>
                <a:spcPts val="600"/>
              </a:spcAft>
              <a:buClr>
                <a:srgbClr val="1186C3"/>
              </a:buClr>
              <a:buSzPct val="145000"/>
              <a:buFont typeface="Arial"/>
              <a:buChar char="•"/>
              <a:defRPr sz="2000" b="0" i="0" u="none" strike="noStrike" cap="none">
                <a:solidFill>
                  <a:schemeClr val="dk1"/>
                </a:solidFill>
                <a:latin typeface="Corbel"/>
                <a:ea typeface="Corbel"/>
                <a:cs typeface="Corbel"/>
                <a:sym typeface="Corbel"/>
              </a:defRPr>
            </a:lvl2pPr>
            <a:lvl3pPr marL="1200150" marR="0" lvl="2" indent="-120014" algn="l" rtl="0">
              <a:spcBef>
                <a:spcPts val="360"/>
              </a:spcBef>
              <a:spcAft>
                <a:spcPts val="600"/>
              </a:spcAft>
              <a:buClr>
                <a:srgbClr val="1186C3"/>
              </a:buClr>
              <a:buSzPct val="145000"/>
              <a:buFont typeface="Arial"/>
              <a:buChar char="•"/>
              <a:defRPr sz="1800" b="0" i="0" u="none" strike="noStrike" cap="none">
                <a:solidFill>
                  <a:schemeClr val="dk1"/>
                </a:solidFill>
                <a:latin typeface="Corbel"/>
                <a:ea typeface="Corbel"/>
                <a:cs typeface="Corbel"/>
                <a:sym typeface="Corbel"/>
              </a:defRPr>
            </a:lvl3pPr>
            <a:lvl4pPr marL="1543050" marR="0" lvl="3" indent="-24130" algn="l" rtl="0">
              <a:spcBef>
                <a:spcPts val="320"/>
              </a:spcBef>
              <a:spcAft>
                <a:spcPts val="600"/>
              </a:spcAft>
              <a:buClr>
                <a:srgbClr val="1186C3"/>
              </a:buClr>
              <a:buSzPct val="145000"/>
              <a:buFont typeface="Arial"/>
              <a:buChar char="•"/>
              <a:defRPr sz="1600" b="0" i="0" u="none" strike="noStrike" cap="none">
                <a:solidFill>
                  <a:schemeClr val="dk1"/>
                </a:solidFill>
                <a:latin typeface="Corbel"/>
                <a:ea typeface="Corbel"/>
                <a:cs typeface="Corbel"/>
                <a:sym typeface="Corbel"/>
              </a:defRPr>
            </a:lvl4pPr>
            <a:lvl5pPr marL="2000250" marR="0" lvl="4" indent="-4254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5pPr>
            <a:lvl6pPr marL="2514600" marR="0" lvl="5"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6pPr>
            <a:lvl7pPr marL="2971800" marR="0" lvl="6"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7pPr>
            <a:lvl8pPr marL="3429000" marR="0" lvl="7"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8pPr>
            <a:lvl9pPr marL="3886200" marR="0" lvl="8"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9pPr>
          </a:lstStyle>
          <a:p>
            <a:endParaRPr/>
          </a:p>
        </p:txBody>
      </p:sp>
      <p:sp>
        <p:nvSpPr>
          <p:cNvPr id="252" name="Shape 252"/>
          <p:cNvSpPr txBox="1">
            <a:spLocks noGrp="1"/>
          </p:cNvSpPr>
          <p:nvPr>
            <p:ph type="body" idx="2"/>
          </p:nvPr>
        </p:nvSpPr>
        <p:spPr>
          <a:xfrm>
            <a:off x="1484312" y="4775200"/>
            <a:ext cx="10018800" cy="1016100"/>
          </a:xfrm>
          <a:prstGeom prst="rect">
            <a:avLst/>
          </a:prstGeom>
          <a:noFill/>
          <a:ln>
            <a:noFill/>
          </a:ln>
        </p:spPr>
        <p:txBody>
          <a:bodyPr lIns="91425" tIns="91425" rIns="91425" bIns="91425" anchor="t" anchorCtr="0"/>
          <a:lstStyle>
            <a:lvl1pPr marL="0" marR="0" lvl="0" indent="0" algn="r" rtl="0">
              <a:spcBef>
                <a:spcPts val="360"/>
              </a:spcBef>
              <a:spcAft>
                <a:spcPts val="600"/>
              </a:spcAft>
              <a:buClr>
                <a:srgbClr val="1186C3"/>
              </a:buClr>
              <a:buFont typeface="Arial"/>
              <a:buNone/>
              <a:defRPr sz="1800" b="0" i="0" u="none" strike="noStrike" cap="none">
                <a:solidFill>
                  <a:schemeClr val="dk1"/>
                </a:solidFill>
                <a:latin typeface="Corbel"/>
                <a:ea typeface="Corbel"/>
                <a:cs typeface="Corbel"/>
                <a:sym typeface="Corbel"/>
              </a:defRPr>
            </a:lvl1pPr>
            <a:lvl2pPr marL="457200" marR="0" lvl="1" indent="0" algn="l" rtl="0">
              <a:spcBef>
                <a:spcPts val="360"/>
              </a:spcBef>
              <a:spcAft>
                <a:spcPts val="600"/>
              </a:spcAft>
              <a:buClr>
                <a:srgbClr val="1186C3"/>
              </a:buClr>
              <a:buFont typeface="Arial"/>
              <a:buNone/>
              <a:defRPr sz="1800" b="0" i="0" u="none" strike="noStrike" cap="none">
                <a:solidFill>
                  <a:srgbClr val="888888"/>
                </a:solidFill>
                <a:latin typeface="Corbel"/>
                <a:ea typeface="Corbel"/>
                <a:cs typeface="Corbel"/>
                <a:sym typeface="Corbel"/>
              </a:defRPr>
            </a:lvl2pPr>
            <a:lvl3pPr marL="914400" marR="0" lvl="2" indent="0" algn="l" rtl="0">
              <a:spcBef>
                <a:spcPts val="320"/>
              </a:spcBef>
              <a:spcAft>
                <a:spcPts val="600"/>
              </a:spcAft>
              <a:buClr>
                <a:srgbClr val="1186C3"/>
              </a:buClr>
              <a:buFont typeface="Arial"/>
              <a:buNone/>
              <a:defRPr sz="1600" b="0" i="0" u="none" strike="noStrike" cap="none">
                <a:solidFill>
                  <a:srgbClr val="888888"/>
                </a:solidFill>
                <a:latin typeface="Corbel"/>
                <a:ea typeface="Corbel"/>
                <a:cs typeface="Corbel"/>
                <a:sym typeface="Corbel"/>
              </a:defRPr>
            </a:lvl3pPr>
            <a:lvl4pPr marL="1371600" marR="0" lvl="3"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4pPr>
            <a:lvl5pPr marL="1828800" marR="0" lvl="4"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5pPr>
            <a:lvl6pPr marL="2286000" marR="0" lvl="5"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6pPr>
            <a:lvl7pPr marL="2743200" marR="0" lvl="6"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7pPr>
            <a:lvl8pPr marL="3200400" marR="0" lvl="7"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8pPr>
            <a:lvl9pPr marL="3657600" marR="0" lvl="8"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9pPr>
          </a:lstStyle>
          <a:p>
            <a:endParaRPr/>
          </a:p>
        </p:txBody>
      </p:sp>
      <p:sp>
        <p:nvSpPr>
          <p:cNvPr id="253" name="Shape 253"/>
          <p:cNvSpPr txBox="1">
            <a:spLocks noGrp="1"/>
          </p:cNvSpPr>
          <p:nvPr>
            <p:ph type="dt" idx="10"/>
          </p:nvPr>
        </p:nvSpPr>
        <p:spPr>
          <a:xfrm>
            <a:off x="9732656" y="5883275"/>
            <a:ext cx="1143000" cy="365100"/>
          </a:xfrm>
          <a:prstGeom prst="rect">
            <a:avLst/>
          </a:prstGeom>
          <a:noFill/>
          <a:ln>
            <a:noFill/>
          </a:ln>
        </p:spPr>
        <p:txBody>
          <a:bodyPr lIns="91425" tIns="91425" rIns="91425" bIns="91425" anchor="ctr" anchorCtr="0"/>
          <a:lstStyle>
            <a:lvl1pPr marL="0" marR="0" lvl="0" indent="0" algn="r"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54" name="Shape 254"/>
          <p:cNvSpPr txBox="1">
            <a:spLocks noGrp="1"/>
          </p:cNvSpPr>
          <p:nvPr>
            <p:ph type="ftr" idx="11"/>
          </p:nvPr>
        </p:nvSpPr>
        <p:spPr>
          <a:xfrm>
            <a:off x="2572278" y="5883275"/>
            <a:ext cx="7084200" cy="365100"/>
          </a:xfrm>
          <a:prstGeom prst="rect">
            <a:avLst/>
          </a:prstGeom>
          <a:noFill/>
          <a:ln>
            <a:noFill/>
          </a:ln>
        </p:spPr>
        <p:txBody>
          <a:bodyPr lIns="91425" tIns="91425" rIns="91425" bIns="91425" anchor="ctr" anchorCtr="0"/>
          <a:lstStyle>
            <a:lvl1pPr marL="0" marR="0" lvl="0" indent="0" algn="l"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55" name="Shape 255"/>
          <p:cNvSpPr txBox="1">
            <a:spLocks noGrp="1"/>
          </p:cNvSpPr>
          <p:nvPr>
            <p:ph type="sldNum" idx="12"/>
          </p:nvPr>
        </p:nvSpPr>
        <p:spPr>
          <a:xfrm>
            <a:off x="10951856" y="5883275"/>
            <a:ext cx="551100" cy="3651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b="0" i="0">
                <a:solidFill>
                  <a:schemeClr val="dk1"/>
                </a:solidFill>
                <a:latin typeface="Corbel"/>
                <a:ea typeface="Corbel"/>
                <a:cs typeface="Corbel"/>
                <a:sym typeface="Corbel"/>
              </a:rPr>
              <a:t>‹#›</a:t>
            </a:fld>
            <a:endParaRPr lang="en-US" sz="1000" b="0" i="0">
              <a:solidFill>
                <a:schemeClr val="dk1"/>
              </a:solidFill>
              <a:latin typeface="Corbel"/>
              <a:ea typeface="Corbel"/>
              <a:cs typeface="Corbel"/>
              <a:sym typeface="Corbe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52"/>
        <p:cNvGrpSpPr/>
        <p:nvPr/>
      </p:nvGrpSpPr>
      <p:grpSpPr>
        <a:xfrm>
          <a:off x="0" y="0"/>
          <a:ext cx="0" cy="0"/>
          <a:chOff x="0" y="0"/>
          <a:chExt cx="0" cy="0"/>
        </a:xfrm>
      </p:grpSpPr>
      <p:sp>
        <p:nvSpPr>
          <p:cNvPr id="53" name="Shape 53"/>
          <p:cNvSpPr txBox="1">
            <a:spLocks noGrp="1"/>
          </p:cNvSpPr>
          <p:nvPr>
            <p:ph type="title"/>
          </p:nvPr>
        </p:nvSpPr>
        <p:spPr>
          <a:xfrm>
            <a:off x="2572277" y="2666999"/>
            <a:ext cx="8930746" cy="2110382"/>
          </a:xfrm>
          <a:prstGeom prst="rect">
            <a:avLst/>
          </a:prstGeom>
          <a:noFill/>
          <a:ln>
            <a:noFill/>
          </a:ln>
        </p:spPr>
        <p:txBody>
          <a:bodyPr lIns="91425" tIns="91425" rIns="91425" bIns="91425" anchor="b" anchorCtr="0"/>
          <a:lstStyle>
            <a:lvl1pPr marL="0" marR="0" lvl="0" indent="0" algn="r" rtl="0">
              <a:lnSpc>
                <a:spcPct val="100000"/>
              </a:lnSpc>
              <a:spcBef>
                <a:spcPts val="0"/>
              </a:spcBef>
              <a:spcAft>
                <a:spcPts val="0"/>
              </a:spcAft>
              <a:buClr>
                <a:schemeClr val="dk1"/>
              </a:buClr>
              <a:buFont typeface="Corbel"/>
              <a:buNone/>
              <a:defRPr sz="4000" b="0" i="0" u="none" strike="noStrike" cap="none">
                <a:solidFill>
                  <a:schemeClr val="dk1"/>
                </a:solidFill>
                <a:latin typeface="Corbel"/>
                <a:ea typeface="Corbel"/>
                <a:cs typeface="Corbel"/>
                <a:sym typeface="Corbel"/>
              </a:defRPr>
            </a:lvl1pPr>
            <a:lvl2pPr marL="0" marR="0" lvl="1" indent="0" algn="l" rtl="0">
              <a:spcBef>
                <a:spcPts val="0"/>
              </a:spcBef>
              <a:buClr>
                <a:schemeClr val="dk2"/>
              </a:buClr>
              <a:buFont typeface="Arial"/>
              <a:buNone/>
              <a:defRPr sz="1800" b="0" i="0" u="none" strike="noStrike" cap="none">
                <a:solidFill>
                  <a:schemeClr val="dk2"/>
                </a:solidFill>
              </a:defRPr>
            </a:lvl2pPr>
            <a:lvl3pPr marL="0" marR="0" lvl="2" indent="0" algn="l" rtl="0">
              <a:spcBef>
                <a:spcPts val="0"/>
              </a:spcBef>
              <a:buClr>
                <a:schemeClr val="dk2"/>
              </a:buClr>
              <a:buFont typeface="Arial"/>
              <a:buNone/>
              <a:defRPr sz="1800" b="0" i="0" u="none" strike="noStrike" cap="none">
                <a:solidFill>
                  <a:schemeClr val="dk2"/>
                </a:solidFill>
              </a:defRPr>
            </a:lvl3pPr>
            <a:lvl4pPr marL="0" marR="0" lvl="3" indent="0" algn="l" rtl="0">
              <a:spcBef>
                <a:spcPts val="0"/>
              </a:spcBef>
              <a:buClr>
                <a:schemeClr val="dk2"/>
              </a:buClr>
              <a:buFont typeface="Arial"/>
              <a:buNone/>
              <a:defRPr sz="1800" b="0" i="0" u="none" strike="noStrike" cap="none">
                <a:solidFill>
                  <a:schemeClr val="dk2"/>
                </a:solidFill>
              </a:defRPr>
            </a:lvl4pPr>
            <a:lvl5pPr marL="0" marR="0" lvl="4" indent="0" algn="l" rtl="0">
              <a:spcBef>
                <a:spcPts val="0"/>
              </a:spcBef>
              <a:buClr>
                <a:schemeClr val="dk2"/>
              </a:buClr>
              <a:buFont typeface="Arial"/>
              <a:buNone/>
              <a:defRPr sz="1800" b="0" i="0" u="none" strike="noStrike" cap="none">
                <a:solidFill>
                  <a:schemeClr val="dk2"/>
                </a:solidFill>
              </a:defRPr>
            </a:lvl5pPr>
            <a:lvl6pPr marL="0" marR="0" lvl="5" indent="0" algn="l" rtl="0">
              <a:spcBef>
                <a:spcPts val="0"/>
              </a:spcBef>
              <a:buClr>
                <a:schemeClr val="dk2"/>
              </a:buClr>
              <a:buFont typeface="Arial"/>
              <a:buNone/>
              <a:defRPr sz="1800" b="0" i="0" u="none" strike="noStrike" cap="none">
                <a:solidFill>
                  <a:schemeClr val="dk2"/>
                </a:solidFill>
              </a:defRPr>
            </a:lvl6pPr>
            <a:lvl7pPr marL="0" marR="0" lvl="6" indent="0" algn="l" rtl="0">
              <a:spcBef>
                <a:spcPts val="0"/>
              </a:spcBef>
              <a:buClr>
                <a:schemeClr val="dk2"/>
              </a:buClr>
              <a:buFont typeface="Arial"/>
              <a:buNone/>
              <a:defRPr sz="1800" b="0" i="0" u="none" strike="noStrike" cap="none">
                <a:solidFill>
                  <a:schemeClr val="dk2"/>
                </a:solidFill>
              </a:defRPr>
            </a:lvl7pPr>
            <a:lvl8pPr marL="0" marR="0" lvl="7" indent="0" algn="l" rtl="0">
              <a:spcBef>
                <a:spcPts val="0"/>
              </a:spcBef>
              <a:buClr>
                <a:schemeClr val="dk2"/>
              </a:buClr>
              <a:buFont typeface="Arial"/>
              <a:buNone/>
              <a:defRPr sz="1800" b="0" i="0" u="none" strike="noStrike" cap="none">
                <a:solidFill>
                  <a:schemeClr val="dk2"/>
                </a:solidFill>
              </a:defRPr>
            </a:lvl8pPr>
            <a:lvl9pPr marL="0" marR="0" lvl="8" indent="0" algn="l" rtl="0">
              <a:spcBef>
                <a:spcPts val="0"/>
              </a:spcBef>
              <a:buClr>
                <a:schemeClr val="dk2"/>
              </a:buClr>
              <a:buFont typeface="Arial"/>
              <a:buNone/>
              <a:defRPr sz="1800" b="0" i="0" u="none" strike="noStrike" cap="none">
                <a:solidFill>
                  <a:schemeClr val="dk2"/>
                </a:solidFill>
              </a:defRPr>
            </a:lvl9pPr>
          </a:lstStyle>
          <a:p>
            <a:endParaRPr/>
          </a:p>
        </p:txBody>
      </p:sp>
      <p:sp>
        <p:nvSpPr>
          <p:cNvPr id="54" name="Shape 54"/>
          <p:cNvSpPr txBox="1">
            <a:spLocks noGrp="1"/>
          </p:cNvSpPr>
          <p:nvPr>
            <p:ph type="body" idx="1"/>
          </p:nvPr>
        </p:nvSpPr>
        <p:spPr>
          <a:xfrm>
            <a:off x="2572276" y="4777380"/>
            <a:ext cx="8930748" cy="860399"/>
          </a:xfrm>
          <a:prstGeom prst="rect">
            <a:avLst/>
          </a:prstGeom>
          <a:noFill/>
          <a:ln>
            <a:noFill/>
          </a:ln>
        </p:spPr>
        <p:txBody>
          <a:bodyPr lIns="91425" tIns="91425" rIns="91425" bIns="91425" anchor="t" anchorCtr="0"/>
          <a:lstStyle>
            <a:lvl1pPr marL="0" marR="0" lvl="0" indent="0" algn="r" rtl="0">
              <a:lnSpc>
                <a:spcPct val="100000"/>
              </a:lnSpc>
              <a:spcBef>
                <a:spcPts val="400"/>
              </a:spcBef>
              <a:spcAft>
                <a:spcPts val="600"/>
              </a:spcAft>
              <a:buClr>
                <a:srgbClr val="1186C3"/>
              </a:buClr>
              <a:buFont typeface="Arial"/>
              <a:buNone/>
              <a:defRPr sz="2000" b="0" i="0" u="none" strike="noStrike" cap="none">
                <a:solidFill>
                  <a:schemeClr val="dk1"/>
                </a:solidFill>
                <a:latin typeface="Corbel"/>
                <a:ea typeface="Corbel"/>
                <a:cs typeface="Corbel"/>
                <a:sym typeface="Corbel"/>
              </a:defRPr>
            </a:lvl1pPr>
            <a:lvl2pPr marL="457200" marR="0" lvl="1" indent="0" algn="l" rtl="0">
              <a:lnSpc>
                <a:spcPct val="100000"/>
              </a:lnSpc>
              <a:spcBef>
                <a:spcPts val="360"/>
              </a:spcBef>
              <a:spcAft>
                <a:spcPts val="600"/>
              </a:spcAft>
              <a:buClr>
                <a:srgbClr val="1186C3"/>
              </a:buClr>
              <a:buFont typeface="Arial"/>
              <a:buNone/>
              <a:defRPr sz="1800" b="0" i="0" u="none" strike="noStrike" cap="none">
                <a:solidFill>
                  <a:srgbClr val="888888"/>
                </a:solidFill>
                <a:latin typeface="Corbel"/>
                <a:ea typeface="Corbel"/>
                <a:cs typeface="Corbel"/>
                <a:sym typeface="Corbel"/>
              </a:defRPr>
            </a:lvl2pPr>
            <a:lvl3pPr marL="914400" marR="0" lvl="2" indent="0" algn="l" rtl="0">
              <a:lnSpc>
                <a:spcPct val="100000"/>
              </a:lnSpc>
              <a:spcBef>
                <a:spcPts val="320"/>
              </a:spcBef>
              <a:spcAft>
                <a:spcPts val="600"/>
              </a:spcAft>
              <a:buClr>
                <a:srgbClr val="1186C3"/>
              </a:buClr>
              <a:buFont typeface="Arial"/>
              <a:buNone/>
              <a:defRPr sz="1600" b="0" i="0" u="none" strike="noStrike" cap="none">
                <a:solidFill>
                  <a:srgbClr val="888888"/>
                </a:solidFill>
                <a:latin typeface="Corbel"/>
                <a:ea typeface="Corbel"/>
                <a:cs typeface="Corbel"/>
                <a:sym typeface="Corbel"/>
              </a:defRPr>
            </a:lvl3pPr>
            <a:lvl4pPr marL="1371600" marR="0" lvl="3"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4pPr>
            <a:lvl5pPr marL="1828800" marR="0" lvl="4"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5pPr>
            <a:lvl6pPr marL="2286000" marR="0" lvl="5"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6pPr>
            <a:lvl7pPr marL="2743200" marR="0" lvl="6"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7pPr>
            <a:lvl8pPr marL="3200400" marR="0" lvl="7"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8pPr>
            <a:lvl9pPr marL="3657600" marR="0" lvl="8"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9pPr>
          </a:lstStyle>
          <a:p>
            <a:endParaRPr/>
          </a:p>
        </p:txBody>
      </p:sp>
      <p:sp>
        <p:nvSpPr>
          <p:cNvPr id="55" name="Shape 55"/>
          <p:cNvSpPr txBox="1">
            <a:spLocks noGrp="1"/>
          </p:cNvSpPr>
          <p:nvPr>
            <p:ph type="dt" idx="10"/>
          </p:nvPr>
        </p:nvSpPr>
        <p:spPr>
          <a:xfrm>
            <a:off x="9732656" y="5883275"/>
            <a:ext cx="114300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56" name="Shape 56"/>
          <p:cNvSpPr txBox="1">
            <a:spLocks noGrp="1"/>
          </p:cNvSpPr>
          <p:nvPr>
            <p:ph type="ftr" idx="11"/>
          </p:nvPr>
        </p:nvSpPr>
        <p:spPr>
          <a:xfrm>
            <a:off x="2572277" y="5883275"/>
            <a:ext cx="7084176"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57" name="Shape 57"/>
          <p:cNvSpPr txBox="1">
            <a:spLocks noGrp="1"/>
          </p:cNvSpPr>
          <p:nvPr>
            <p:ph type="sldNum" idx="12"/>
          </p:nvPr>
        </p:nvSpPr>
        <p:spPr>
          <a:xfrm>
            <a:off x="10951856" y="5883275"/>
            <a:ext cx="551166"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1"/>
              </a:buClr>
              <a:buSzPct val="25000"/>
              <a:buFont typeface="Corbel"/>
              <a:buNone/>
            </a:pPr>
            <a:fld id="{00000000-1234-1234-1234-123412341234}" type="slidenum">
              <a:rPr lang="en-US" sz="1000" b="0" i="0" u="none" strike="noStrike" cap="none">
                <a:solidFill>
                  <a:schemeClr val="dk1"/>
                </a:solidFill>
                <a:latin typeface="Corbel"/>
                <a:ea typeface="Corbel"/>
                <a:cs typeface="Corbel"/>
                <a:sym typeface="Corbel"/>
              </a:rPr>
              <a:t>‹#›</a:t>
            </a:fld>
            <a:endParaRPr lang="en-US" sz="1000" b="0" i="0" u="none" strike="noStrike" cap="none">
              <a:solidFill>
                <a:schemeClr val="dk1"/>
              </a:solidFill>
              <a:latin typeface="Corbel"/>
              <a:ea typeface="Corbel"/>
              <a:cs typeface="Corbel"/>
              <a:sym typeface="Corbe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cSld name="True or False">
    <p:spTree>
      <p:nvGrpSpPr>
        <p:cNvPr id="1" name="Shape 256"/>
        <p:cNvGrpSpPr/>
        <p:nvPr/>
      </p:nvGrpSpPr>
      <p:grpSpPr>
        <a:xfrm>
          <a:off x="0" y="0"/>
          <a:ext cx="0" cy="0"/>
          <a:chOff x="0" y="0"/>
          <a:chExt cx="0" cy="0"/>
        </a:xfrm>
      </p:grpSpPr>
      <p:sp>
        <p:nvSpPr>
          <p:cNvPr id="257" name="Shape 257"/>
          <p:cNvSpPr txBox="1">
            <a:spLocks noGrp="1"/>
          </p:cNvSpPr>
          <p:nvPr>
            <p:ph type="title"/>
          </p:nvPr>
        </p:nvSpPr>
        <p:spPr>
          <a:xfrm>
            <a:off x="1484312" y="685800"/>
            <a:ext cx="10018800" cy="27273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orbel"/>
              <a:buNone/>
              <a:defRPr sz="4000" b="0" i="0" u="none" strike="noStrike" cap="none">
                <a:solidFill>
                  <a:schemeClr val="dk1"/>
                </a:solidFill>
                <a:latin typeface="Corbel"/>
                <a:ea typeface="Corbel"/>
                <a:cs typeface="Corbel"/>
                <a:sym typeface="Corbel"/>
              </a:defRPr>
            </a:lvl1pPr>
            <a:lvl2pPr marL="0" marR="0" lvl="1" indent="0" algn="l" rtl="0">
              <a:spcBef>
                <a:spcPts val="0"/>
              </a:spcBef>
              <a:buNone/>
              <a:defRPr sz="1800" b="0" i="0" u="none" strike="noStrike" cap="none">
                <a:solidFill>
                  <a:schemeClr val="dk2"/>
                </a:solidFill>
              </a:defRPr>
            </a:lvl2pPr>
            <a:lvl3pPr marL="0" marR="0" lvl="2" indent="0" algn="l" rtl="0">
              <a:spcBef>
                <a:spcPts val="0"/>
              </a:spcBef>
              <a:buNone/>
              <a:defRPr sz="1800" b="0" i="0" u="none" strike="noStrike" cap="none">
                <a:solidFill>
                  <a:schemeClr val="dk2"/>
                </a:solidFill>
              </a:defRPr>
            </a:lvl3pPr>
            <a:lvl4pPr marL="0" marR="0" lvl="3" indent="0" algn="l" rtl="0">
              <a:spcBef>
                <a:spcPts val="0"/>
              </a:spcBef>
              <a:buNone/>
              <a:defRPr sz="1800" b="0" i="0" u="none" strike="noStrike" cap="none">
                <a:solidFill>
                  <a:schemeClr val="dk2"/>
                </a:solidFill>
              </a:defRPr>
            </a:lvl4pPr>
            <a:lvl5pPr marL="0" marR="0" lvl="4" indent="0" algn="l" rtl="0">
              <a:spcBef>
                <a:spcPts val="0"/>
              </a:spcBef>
              <a:buNone/>
              <a:defRPr sz="1800" b="0" i="0" u="none" strike="noStrike" cap="none">
                <a:solidFill>
                  <a:schemeClr val="dk2"/>
                </a:solidFill>
              </a:defRPr>
            </a:lvl5pPr>
            <a:lvl6pPr marL="0" marR="0" lvl="5" indent="0" algn="l" rtl="0">
              <a:spcBef>
                <a:spcPts val="0"/>
              </a:spcBef>
              <a:buNone/>
              <a:defRPr sz="1800" b="0" i="0" u="none" strike="noStrike" cap="none">
                <a:solidFill>
                  <a:schemeClr val="dk2"/>
                </a:solidFill>
              </a:defRPr>
            </a:lvl6pPr>
            <a:lvl7pPr marL="0" marR="0" lvl="6" indent="0" algn="l" rtl="0">
              <a:spcBef>
                <a:spcPts val="0"/>
              </a:spcBef>
              <a:buNone/>
              <a:defRPr sz="1800" b="0" i="0" u="none" strike="noStrike" cap="none">
                <a:solidFill>
                  <a:schemeClr val="dk2"/>
                </a:solidFill>
              </a:defRPr>
            </a:lvl7pPr>
            <a:lvl8pPr marL="0" marR="0" lvl="7" indent="0" algn="l" rtl="0">
              <a:spcBef>
                <a:spcPts val="0"/>
              </a:spcBef>
              <a:buNone/>
              <a:defRPr sz="1800" b="0" i="0" u="none" strike="noStrike" cap="none">
                <a:solidFill>
                  <a:schemeClr val="dk2"/>
                </a:solidFill>
              </a:defRPr>
            </a:lvl8pPr>
            <a:lvl9pPr marL="0" marR="0" lvl="8" indent="0" algn="l" rtl="0">
              <a:spcBef>
                <a:spcPts val="0"/>
              </a:spcBef>
              <a:buNone/>
              <a:defRPr sz="1800" b="0" i="0" u="none" strike="noStrike" cap="none">
                <a:solidFill>
                  <a:schemeClr val="dk2"/>
                </a:solidFill>
              </a:defRPr>
            </a:lvl9pPr>
          </a:lstStyle>
          <a:p>
            <a:endParaRPr/>
          </a:p>
        </p:txBody>
      </p:sp>
      <p:sp>
        <p:nvSpPr>
          <p:cNvPr id="258" name="Shape 258"/>
          <p:cNvSpPr txBox="1">
            <a:spLocks noGrp="1"/>
          </p:cNvSpPr>
          <p:nvPr>
            <p:ph type="body" idx="1"/>
          </p:nvPr>
        </p:nvSpPr>
        <p:spPr>
          <a:xfrm>
            <a:off x="1484312" y="3505200"/>
            <a:ext cx="10018800" cy="838200"/>
          </a:xfrm>
          <a:prstGeom prst="rect">
            <a:avLst/>
          </a:prstGeom>
          <a:noFill/>
          <a:ln>
            <a:noFill/>
          </a:ln>
        </p:spPr>
        <p:txBody>
          <a:bodyPr lIns="91425" tIns="91425" rIns="91425" bIns="91425" anchor="b" anchorCtr="0"/>
          <a:lstStyle>
            <a:lvl1pPr marL="285750" marR="0" lvl="0" indent="-285750" algn="l" rtl="0">
              <a:spcBef>
                <a:spcPts val="560"/>
              </a:spcBef>
              <a:spcAft>
                <a:spcPts val="600"/>
              </a:spcAft>
              <a:buClr>
                <a:srgbClr val="1186C3"/>
              </a:buClr>
              <a:buFont typeface="Arial"/>
              <a:buNone/>
              <a:defRPr sz="2800" b="0" i="0" u="none" strike="noStrike" cap="none">
                <a:solidFill>
                  <a:schemeClr val="dk1"/>
                </a:solidFill>
                <a:latin typeface="Corbel"/>
                <a:ea typeface="Corbel"/>
                <a:cs typeface="Corbel"/>
                <a:sym typeface="Corbel"/>
              </a:defRPr>
            </a:lvl1pPr>
            <a:lvl2pPr marL="742950" marR="0" lvl="1" indent="-101600" algn="l" rtl="0">
              <a:spcBef>
                <a:spcPts val="400"/>
              </a:spcBef>
              <a:spcAft>
                <a:spcPts val="600"/>
              </a:spcAft>
              <a:buClr>
                <a:srgbClr val="1186C3"/>
              </a:buClr>
              <a:buSzPct val="145000"/>
              <a:buFont typeface="Arial"/>
              <a:buChar char="•"/>
              <a:defRPr sz="2000" b="0" i="0" u="none" strike="noStrike" cap="none">
                <a:solidFill>
                  <a:schemeClr val="dk1"/>
                </a:solidFill>
                <a:latin typeface="Corbel"/>
                <a:ea typeface="Corbel"/>
                <a:cs typeface="Corbel"/>
                <a:sym typeface="Corbel"/>
              </a:defRPr>
            </a:lvl2pPr>
            <a:lvl3pPr marL="1200150" marR="0" lvl="2" indent="-120014" algn="l" rtl="0">
              <a:spcBef>
                <a:spcPts val="360"/>
              </a:spcBef>
              <a:spcAft>
                <a:spcPts val="600"/>
              </a:spcAft>
              <a:buClr>
                <a:srgbClr val="1186C3"/>
              </a:buClr>
              <a:buSzPct val="145000"/>
              <a:buFont typeface="Arial"/>
              <a:buChar char="•"/>
              <a:defRPr sz="1800" b="0" i="0" u="none" strike="noStrike" cap="none">
                <a:solidFill>
                  <a:schemeClr val="dk1"/>
                </a:solidFill>
                <a:latin typeface="Corbel"/>
                <a:ea typeface="Corbel"/>
                <a:cs typeface="Corbel"/>
                <a:sym typeface="Corbel"/>
              </a:defRPr>
            </a:lvl3pPr>
            <a:lvl4pPr marL="1543050" marR="0" lvl="3" indent="-24130" algn="l" rtl="0">
              <a:spcBef>
                <a:spcPts val="320"/>
              </a:spcBef>
              <a:spcAft>
                <a:spcPts val="600"/>
              </a:spcAft>
              <a:buClr>
                <a:srgbClr val="1186C3"/>
              </a:buClr>
              <a:buSzPct val="145000"/>
              <a:buFont typeface="Arial"/>
              <a:buChar char="•"/>
              <a:defRPr sz="1600" b="0" i="0" u="none" strike="noStrike" cap="none">
                <a:solidFill>
                  <a:schemeClr val="dk1"/>
                </a:solidFill>
                <a:latin typeface="Corbel"/>
                <a:ea typeface="Corbel"/>
                <a:cs typeface="Corbel"/>
                <a:sym typeface="Corbel"/>
              </a:defRPr>
            </a:lvl4pPr>
            <a:lvl5pPr marL="2000250" marR="0" lvl="4" indent="-4254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5pPr>
            <a:lvl6pPr marL="2514600" marR="0" lvl="5"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6pPr>
            <a:lvl7pPr marL="2971800" marR="0" lvl="6"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7pPr>
            <a:lvl8pPr marL="3429000" marR="0" lvl="7"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8pPr>
            <a:lvl9pPr marL="3886200" marR="0" lvl="8"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9pPr>
          </a:lstStyle>
          <a:p>
            <a:endParaRPr/>
          </a:p>
        </p:txBody>
      </p:sp>
      <p:sp>
        <p:nvSpPr>
          <p:cNvPr id="259" name="Shape 259"/>
          <p:cNvSpPr txBox="1">
            <a:spLocks noGrp="1"/>
          </p:cNvSpPr>
          <p:nvPr>
            <p:ph type="body" idx="2"/>
          </p:nvPr>
        </p:nvSpPr>
        <p:spPr>
          <a:xfrm>
            <a:off x="1484311" y="4343400"/>
            <a:ext cx="10018800" cy="1447800"/>
          </a:xfrm>
          <a:prstGeom prst="rect">
            <a:avLst/>
          </a:prstGeom>
          <a:noFill/>
          <a:ln>
            <a:noFill/>
          </a:ln>
        </p:spPr>
        <p:txBody>
          <a:bodyPr lIns="91425" tIns="91425" rIns="91425" bIns="91425" anchor="t" anchorCtr="0"/>
          <a:lstStyle>
            <a:lvl1pPr marL="0" marR="0" lvl="0" indent="0" algn="l" rtl="0">
              <a:spcBef>
                <a:spcPts val="360"/>
              </a:spcBef>
              <a:spcAft>
                <a:spcPts val="600"/>
              </a:spcAft>
              <a:buClr>
                <a:srgbClr val="1186C3"/>
              </a:buClr>
              <a:buFont typeface="Arial"/>
              <a:buNone/>
              <a:defRPr sz="1800" b="0" i="0" u="none" strike="noStrike" cap="none">
                <a:solidFill>
                  <a:schemeClr val="dk1"/>
                </a:solidFill>
                <a:latin typeface="Corbel"/>
                <a:ea typeface="Corbel"/>
                <a:cs typeface="Corbel"/>
                <a:sym typeface="Corbel"/>
              </a:defRPr>
            </a:lvl1pPr>
            <a:lvl2pPr marL="457200" marR="0" lvl="1" indent="0" algn="l" rtl="0">
              <a:spcBef>
                <a:spcPts val="360"/>
              </a:spcBef>
              <a:spcAft>
                <a:spcPts val="600"/>
              </a:spcAft>
              <a:buClr>
                <a:srgbClr val="1186C3"/>
              </a:buClr>
              <a:buFont typeface="Arial"/>
              <a:buNone/>
              <a:defRPr sz="1800" b="0" i="0" u="none" strike="noStrike" cap="none">
                <a:solidFill>
                  <a:srgbClr val="888888"/>
                </a:solidFill>
                <a:latin typeface="Corbel"/>
                <a:ea typeface="Corbel"/>
                <a:cs typeface="Corbel"/>
                <a:sym typeface="Corbel"/>
              </a:defRPr>
            </a:lvl2pPr>
            <a:lvl3pPr marL="914400" marR="0" lvl="2" indent="0" algn="l" rtl="0">
              <a:spcBef>
                <a:spcPts val="320"/>
              </a:spcBef>
              <a:spcAft>
                <a:spcPts val="600"/>
              </a:spcAft>
              <a:buClr>
                <a:srgbClr val="1186C3"/>
              </a:buClr>
              <a:buFont typeface="Arial"/>
              <a:buNone/>
              <a:defRPr sz="1600" b="0" i="0" u="none" strike="noStrike" cap="none">
                <a:solidFill>
                  <a:srgbClr val="888888"/>
                </a:solidFill>
                <a:latin typeface="Corbel"/>
                <a:ea typeface="Corbel"/>
                <a:cs typeface="Corbel"/>
                <a:sym typeface="Corbel"/>
              </a:defRPr>
            </a:lvl3pPr>
            <a:lvl4pPr marL="1371600" marR="0" lvl="3"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4pPr>
            <a:lvl5pPr marL="1828800" marR="0" lvl="4"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5pPr>
            <a:lvl6pPr marL="2286000" marR="0" lvl="5"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6pPr>
            <a:lvl7pPr marL="2743200" marR="0" lvl="6"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7pPr>
            <a:lvl8pPr marL="3200400" marR="0" lvl="7"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8pPr>
            <a:lvl9pPr marL="3657600" marR="0" lvl="8" indent="0" algn="l" rtl="0">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9pPr>
          </a:lstStyle>
          <a:p>
            <a:endParaRPr/>
          </a:p>
        </p:txBody>
      </p:sp>
      <p:sp>
        <p:nvSpPr>
          <p:cNvPr id="260" name="Shape 260"/>
          <p:cNvSpPr txBox="1">
            <a:spLocks noGrp="1"/>
          </p:cNvSpPr>
          <p:nvPr>
            <p:ph type="dt" idx="10"/>
          </p:nvPr>
        </p:nvSpPr>
        <p:spPr>
          <a:xfrm>
            <a:off x="9732656" y="5883275"/>
            <a:ext cx="1143000" cy="365100"/>
          </a:xfrm>
          <a:prstGeom prst="rect">
            <a:avLst/>
          </a:prstGeom>
          <a:noFill/>
          <a:ln>
            <a:noFill/>
          </a:ln>
        </p:spPr>
        <p:txBody>
          <a:bodyPr lIns="91425" tIns="91425" rIns="91425" bIns="91425" anchor="ctr" anchorCtr="0"/>
          <a:lstStyle>
            <a:lvl1pPr marL="0" marR="0" lvl="0" indent="0" algn="r"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61" name="Shape 261"/>
          <p:cNvSpPr txBox="1">
            <a:spLocks noGrp="1"/>
          </p:cNvSpPr>
          <p:nvPr>
            <p:ph type="ftr" idx="11"/>
          </p:nvPr>
        </p:nvSpPr>
        <p:spPr>
          <a:xfrm>
            <a:off x="2572278" y="5883275"/>
            <a:ext cx="7084200" cy="365100"/>
          </a:xfrm>
          <a:prstGeom prst="rect">
            <a:avLst/>
          </a:prstGeom>
          <a:noFill/>
          <a:ln>
            <a:noFill/>
          </a:ln>
        </p:spPr>
        <p:txBody>
          <a:bodyPr lIns="91425" tIns="91425" rIns="91425" bIns="91425" anchor="ctr" anchorCtr="0"/>
          <a:lstStyle>
            <a:lvl1pPr marL="0" marR="0" lvl="0" indent="0" algn="l"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62" name="Shape 262"/>
          <p:cNvSpPr txBox="1">
            <a:spLocks noGrp="1"/>
          </p:cNvSpPr>
          <p:nvPr>
            <p:ph type="sldNum" idx="12"/>
          </p:nvPr>
        </p:nvSpPr>
        <p:spPr>
          <a:xfrm>
            <a:off x="10951856" y="5883275"/>
            <a:ext cx="551100" cy="3651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b="0" i="0">
                <a:solidFill>
                  <a:schemeClr val="dk1"/>
                </a:solidFill>
                <a:latin typeface="Corbel"/>
                <a:ea typeface="Corbel"/>
                <a:cs typeface="Corbel"/>
                <a:sym typeface="Corbel"/>
              </a:rPr>
              <a:t>‹#›</a:t>
            </a:fld>
            <a:endParaRPr lang="en-US" sz="1000" b="0" i="0">
              <a:solidFill>
                <a:schemeClr val="dk1"/>
              </a:solidFill>
              <a:latin typeface="Corbel"/>
              <a:ea typeface="Corbel"/>
              <a:cs typeface="Corbel"/>
              <a:sym typeface="Corbe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1484311" y="685800"/>
            <a:ext cx="10018800" cy="17526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orbel"/>
              <a:buNone/>
              <a:defRPr sz="4000" b="0" i="0" u="none" strike="noStrike" cap="none">
                <a:solidFill>
                  <a:schemeClr val="dk1"/>
                </a:solidFill>
                <a:latin typeface="Corbel"/>
                <a:ea typeface="Corbel"/>
                <a:cs typeface="Corbel"/>
                <a:sym typeface="Corbel"/>
              </a:defRPr>
            </a:lvl1pPr>
            <a:lvl2pPr marL="0" marR="0" lvl="1" indent="0" algn="l" rtl="0">
              <a:spcBef>
                <a:spcPts val="0"/>
              </a:spcBef>
              <a:buNone/>
              <a:defRPr sz="1800" b="0" i="0" u="none" strike="noStrike" cap="none">
                <a:solidFill>
                  <a:schemeClr val="dk2"/>
                </a:solidFill>
              </a:defRPr>
            </a:lvl2pPr>
            <a:lvl3pPr marL="0" marR="0" lvl="2" indent="0" algn="l" rtl="0">
              <a:spcBef>
                <a:spcPts val="0"/>
              </a:spcBef>
              <a:buNone/>
              <a:defRPr sz="1800" b="0" i="0" u="none" strike="noStrike" cap="none">
                <a:solidFill>
                  <a:schemeClr val="dk2"/>
                </a:solidFill>
              </a:defRPr>
            </a:lvl3pPr>
            <a:lvl4pPr marL="0" marR="0" lvl="3" indent="0" algn="l" rtl="0">
              <a:spcBef>
                <a:spcPts val="0"/>
              </a:spcBef>
              <a:buNone/>
              <a:defRPr sz="1800" b="0" i="0" u="none" strike="noStrike" cap="none">
                <a:solidFill>
                  <a:schemeClr val="dk2"/>
                </a:solidFill>
              </a:defRPr>
            </a:lvl4pPr>
            <a:lvl5pPr marL="0" marR="0" lvl="4" indent="0" algn="l" rtl="0">
              <a:spcBef>
                <a:spcPts val="0"/>
              </a:spcBef>
              <a:buNone/>
              <a:defRPr sz="1800" b="0" i="0" u="none" strike="noStrike" cap="none">
                <a:solidFill>
                  <a:schemeClr val="dk2"/>
                </a:solidFill>
              </a:defRPr>
            </a:lvl5pPr>
            <a:lvl6pPr marL="0" marR="0" lvl="5" indent="0" algn="l" rtl="0">
              <a:spcBef>
                <a:spcPts val="0"/>
              </a:spcBef>
              <a:buNone/>
              <a:defRPr sz="1800" b="0" i="0" u="none" strike="noStrike" cap="none">
                <a:solidFill>
                  <a:schemeClr val="dk2"/>
                </a:solidFill>
              </a:defRPr>
            </a:lvl6pPr>
            <a:lvl7pPr marL="0" marR="0" lvl="6" indent="0" algn="l" rtl="0">
              <a:spcBef>
                <a:spcPts val="0"/>
              </a:spcBef>
              <a:buNone/>
              <a:defRPr sz="1800" b="0" i="0" u="none" strike="noStrike" cap="none">
                <a:solidFill>
                  <a:schemeClr val="dk2"/>
                </a:solidFill>
              </a:defRPr>
            </a:lvl7pPr>
            <a:lvl8pPr marL="0" marR="0" lvl="7" indent="0" algn="l" rtl="0">
              <a:spcBef>
                <a:spcPts val="0"/>
              </a:spcBef>
              <a:buNone/>
              <a:defRPr sz="1800" b="0" i="0" u="none" strike="noStrike" cap="none">
                <a:solidFill>
                  <a:schemeClr val="dk2"/>
                </a:solidFill>
              </a:defRPr>
            </a:lvl8pPr>
            <a:lvl9pPr marL="0" marR="0" lvl="8" indent="0" algn="l" rtl="0">
              <a:spcBef>
                <a:spcPts val="0"/>
              </a:spcBef>
              <a:buNone/>
              <a:defRPr sz="1800" b="0" i="0" u="none" strike="noStrike" cap="none">
                <a:solidFill>
                  <a:schemeClr val="dk2"/>
                </a:solidFill>
              </a:defRPr>
            </a:lvl9pPr>
          </a:lstStyle>
          <a:p>
            <a:endParaRPr/>
          </a:p>
        </p:txBody>
      </p:sp>
      <p:sp>
        <p:nvSpPr>
          <p:cNvPr id="265" name="Shape 265"/>
          <p:cNvSpPr txBox="1">
            <a:spLocks noGrp="1"/>
          </p:cNvSpPr>
          <p:nvPr>
            <p:ph type="body" idx="1"/>
          </p:nvPr>
        </p:nvSpPr>
        <p:spPr>
          <a:xfrm rot="5400000">
            <a:off x="4931522" y="-780300"/>
            <a:ext cx="3124200" cy="10018800"/>
          </a:xfrm>
          <a:prstGeom prst="rect">
            <a:avLst/>
          </a:prstGeom>
          <a:noFill/>
          <a:ln>
            <a:noFill/>
          </a:ln>
        </p:spPr>
        <p:txBody>
          <a:bodyPr lIns="91425" tIns="91425" rIns="91425" bIns="91425" anchor="t" anchorCtr="0"/>
          <a:lstStyle>
            <a:lvl1pPr marL="285750" marR="0" lvl="0" indent="-64770" algn="l" rtl="0">
              <a:spcBef>
                <a:spcPts val="480"/>
              </a:spcBef>
              <a:spcAft>
                <a:spcPts val="600"/>
              </a:spcAft>
              <a:buClr>
                <a:srgbClr val="1186C3"/>
              </a:buClr>
              <a:buSzPct val="145000"/>
              <a:buFont typeface="Arial"/>
              <a:buChar char="•"/>
              <a:defRPr sz="2400" b="0" i="0" u="none" strike="noStrike" cap="none">
                <a:solidFill>
                  <a:schemeClr val="dk1"/>
                </a:solidFill>
                <a:latin typeface="Corbel"/>
                <a:ea typeface="Corbel"/>
                <a:cs typeface="Corbel"/>
                <a:sym typeface="Corbel"/>
              </a:defRPr>
            </a:lvl1pPr>
            <a:lvl2pPr marL="742950" marR="0" lvl="1" indent="-101600" algn="l" rtl="0">
              <a:spcBef>
                <a:spcPts val="400"/>
              </a:spcBef>
              <a:spcAft>
                <a:spcPts val="600"/>
              </a:spcAft>
              <a:buClr>
                <a:srgbClr val="1186C3"/>
              </a:buClr>
              <a:buSzPct val="145000"/>
              <a:buFont typeface="Arial"/>
              <a:buChar char="•"/>
              <a:defRPr sz="2000" b="0" i="0" u="none" strike="noStrike" cap="none">
                <a:solidFill>
                  <a:schemeClr val="dk1"/>
                </a:solidFill>
                <a:latin typeface="Corbel"/>
                <a:ea typeface="Corbel"/>
                <a:cs typeface="Corbel"/>
                <a:sym typeface="Corbel"/>
              </a:defRPr>
            </a:lvl2pPr>
            <a:lvl3pPr marL="1200150" marR="0" lvl="2" indent="-120014" algn="l" rtl="0">
              <a:spcBef>
                <a:spcPts val="360"/>
              </a:spcBef>
              <a:spcAft>
                <a:spcPts val="600"/>
              </a:spcAft>
              <a:buClr>
                <a:srgbClr val="1186C3"/>
              </a:buClr>
              <a:buSzPct val="145000"/>
              <a:buFont typeface="Arial"/>
              <a:buChar char="•"/>
              <a:defRPr sz="1800" b="0" i="0" u="none" strike="noStrike" cap="none">
                <a:solidFill>
                  <a:schemeClr val="dk1"/>
                </a:solidFill>
                <a:latin typeface="Corbel"/>
                <a:ea typeface="Corbel"/>
                <a:cs typeface="Corbel"/>
                <a:sym typeface="Corbel"/>
              </a:defRPr>
            </a:lvl3pPr>
            <a:lvl4pPr marL="1543050" marR="0" lvl="3" indent="-24130" algn="l" rtl="0">
              <a:spcBef>
                <a:spcPts val="320"/>
              </a:spcBef>
              <a:spcAft>
                <a:spcPts val="600"/>
              </a:spcAft>
              <a:buClr>
                <a:srgbClr val="1186C3"/>
              </a:buClr>
              <a:buSzPct val="145000"/>
              <a:buFont typeface="Arial"/>
              <a:buChar char="•"/>
              <a:defRPr sz="1600" b="0" i="0" u="none" strike="noStrike" cap="none">
                <a:solidFill>
                  <a:schemeClr val="dk1"/>
                </a:solidFill>
                <a:latin typeface="Corbel"/>
                <a:ea typeface="Corbel"/>
                <a:cs typeface="Corbel"/>
                <a:sym typeface="Corbel"/>
              </a:defRPr>
            </a:lvl4pPr>
            <a:lvl5pPr marL="2000250" marR="0" lvl="4" indent="-4254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5pPr>
            <a:lvl6pPr marL="2514600" marR="0" lvl="5"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6pPr>
            <a:lvl7pPr marL="2971800" marR="0" lvl="6"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7pPr>
            <a:lvl8pPr marL="3429000" marR="0" lvl="7"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8pPr>
            <a:lvl9pPr marL="3886200" marR="0" lvl="8"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9pPr>
          </a:lstStyle>
          <a:p>
            <a:endParaRPr/>
          </a:p>
        </p:txBody>
      </p:sp>
      <p:sp>
        <p:nvSpPr>
          <p:cNvPr id="266" name="Shape 266"/>
          <p:cNvSpPr txBox="1">
            <a:spLocks noGrp="1"/>
          </p:cNvSpPr>
          <p:nvPr>
            <p:ph type="dt" idx="10"/>
          </p:nvPr>
        </p:nvSpPr>
        <p:spPr>
          <a:xfrm>
            <a:off x="9732656" y="5883275"/>
            <a:ext cx="1143000" cy="365100"/>
          </a:xfrm>
          <a:prstGeom prst="rect">
            <a:avLst/>
          </a:prstGeom>
          <a:noFill/>
          <a:ln>
            <a:noFill/>
          </a:ln>
        </p:spPr>
        <p:txBody>
          <a:bodyPr lIns="91425" tIns="91425" rIns="91425" bIns="91425" anchor="ctr" anchorCtr="0"/>
          <a:lstStyle>
            <a:lvl1pPr marL="0" marR="0" lvl="0" indent="0" algn="r"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67" name="Shape 267"/>
          <p:cNvSpPr txBox="1">
            <a:spLocks noGrp="1"/>
          </p:cNvSpPr>
          <p:nvPr>
            <p:ph type="ftr" idx="11"/>
          </p:nvPr>
        </p:nvSpPr>
        <p:spPr>
          <a:xfrm>
            <a:off x="2572278" y="5883275"/>
            <a:ext cx="7084200" cy="365100"/>
          </a:xfrm>
          <a:prstGeom prst="rect">
            <a:avLst/>
          </a:prstGeom>
          <a:noFill/>
          <a:ln>
            <a:noFill/>
          </a:ln>
        </p:spPr>
        <p:txBody>
          <a:bodyPr lIns="91425" tIns="91425" rIns="91425" bIns="91425" anchor="ctr" anchorCtr="0"/>
          <a:lstStyle>
            <a:lvl1pPr marL="0" marR="0" lvl="0" indent="0" algn="l"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68" name="Shape 268"/>
          <p:cNvSpPr txBox="1">
            <a:spLocks noGrp="1"/>
          </p:cNvSpPr>
          <p:nvPr>
            <p:ph type="sldNum" idx="12"/>
          </p:nvPr>
        </p:nvSpPr>
        <p:spPr>
          <a:xfrm>
            <a:off x="10951856" y="5883275"/>
            <a:ext cx="551100" cy="3651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b="0" i="0">
                <a:solidFill>
                  <a:schemeClr val="dk1"/>
                </a:solidFill>
                <a:latin typeface="Corbel"/>
                <a:ea typeface="Corbel"/>
                <a:cs typeface="Corbel"/>
                <a:sym typeface="Corbel"/>
              </a:rPr>
              <a:t>‹#›</a:t>
            </a:fld>
            <a:endParaRPr lang="en-US" sz="1000" b="0" i="0">
              <a:solidFill>
                <a:schemeClr val="dk1"/>
              </a:solidFill>
              <a:latin typeface="Corbel"/>
              <a:ea typeface="Corbel"/>
              <a:cs typeface="Corbel"/>
              <a:sym typeface="Corbe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269"/>
        <p:cNvGrpSpPr/>
        <p:nvPr/>
      </p:nvGrpSpPr>
      <p:grpSpPr>
        <a:xfrm>
          <a:off x="0" y="0"/>
          <a:ext cx="0" cy="0"/>
          <a:chOff x="0" y="0"/>
          <a:chExt cx="0" cy="0"/>
        </a:xfrm>
      </p:grpSpPr>
      <p:sp>
        <p:nvSpPr>
          <p:cNvPr id="270" name="Shape 270"/>
          <p:cNvSpPr txBox="1">
            <a:spLocks noGrp="1"/>
          </p:cNvSpPr>
          <p:nvPr>
            <p:ph type="title"/>
          </p:nvPr>
        </p:nvSpPr>
        <p:spPr>
          <a:xfrm rot="5400000">
            <a:off x="8065174" y="2353350"/>
            <a:ext cx="5105400" cy="17703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orbel"/>
              <a:buNone/>
              <a:defRPr sz="4000" b="0" i="0" u="none" strike="noStrike" cap="none">
                <a:solidFill>
                  <a:schemeClr val="dk1"/>
                </a:solidFill>
                <a:latin typeface="Corbel"/>
                <a:ea typeface="Corbel"/>
                <a:cs typeface="Corbel"/>
                <a:sym typeface="Corbel"/>
              </a:defRPr>
            </a:lvl1pPr>
            <a:lvl2pPr marL="0" marR="0" lvl="1" indent="0" algn="l" rtl="0">
              <a:spcBef>
                <a:spcPts val="0"/>
              </a:spcBef>
              <a:buNone/>
              <a:defRPr sz="1800" b="0" i="0" u="none" strike="noStrike" cap="none">
                <a:solidFill>
                  <a:schemeClr val="dk2"/>
                </a:solidFill>
              </a:defRPr>
            </a:lvl2pPr>
            <a:lvl3pPr marL="0" marR="0" lvl="2" indent="0" algn="l" rtl="0">
              <a:spcBef>
                <a:spcPts val="0"/>
              </a:spcBef>
              <a:buNone/>
              <a:defRPr sz="1800" b="0" i="0" u="none" strike="noStrike" cap="none">
                <a:solidFill>
                  <a:schemeClr val="dk2"/>
                </a:solidFill>
              </a:defRPr>
            </a:lvl3pPr>
            <a:lvl4pPr marL="0" marR="0" lvl="3" indent="0" algn="l" rtl="0">
              <a:spcBef>
                <a:spcPts val="0"/>
              </a:spcBef>
              <a:buNone/>
              <a:defRPr sz="1800" b="0" i="0" u="none" strike="noStrike" cap="none">
                <a:solidFill>
                  <a:schemeClr val="dk2"/>
                </a:solidFill>
              </a:defRPr>
            </a:lvl4pPr>
            <a:lvl5pPr marL="0" marR="0" lvl="4" indent="0" algn="l" rtl="0">
              <a:spcBef>
                <a:spcPts val="0"/>
              </a:spcBef>
              <a:buNone/>
              <a:defRPr sz="1800" b="0" i="0" u="none" strike="noStrike" cap="none">
                <a:solidFill>
                  <a:schemeClr val="dk2"/>
                </a:solidFill>
              </a:defRPr>
            </a:lvl5pPr>
            <a:lvl6pPr marL="0" marR="0" lvl="5" indent="0" algn="l" rtl="0">
              <a:spcBef>
                <a:spcPts val="0"/>
              </a:spcBef>
              <a:buNone/>
              <a:defRPr sz="1800" b="0" i="0" u="none" strike="noStrike" cap="none">
                <a:solidFill>
                  <a:schemeClr val="dk2"/>
                </a:solidFill>
              </a:defRPr>
            </a:lvl6pPr>
            <a:lvl7pPr marL="0" marR="0" lvl="6" indent="0" algn="l" rtl="0">
              <a:spcBef>
                <a:spcPts val="0"/>
              </a:spcBef>
              <a:buNone/>
              <a:defRPr sz="1800" b="0" i="0" u="none" strike="noStrike" cap="none">
                <a:solidFill>
                  <a:schemeClr val="dk2"/>
                </a:solidFill>
              </a:defRPr>
            </a:lvl7pPr>
            <a:lvl8pPr marL="0" marR="0" lvl="7" indent="0" algn="l" rtl="0">
              <a:spcBef>
                <a:spcPts val="0"/>
              </a:spcBef>
              <a:buNone/>
              <a:defRPr sz="1800" b="0" i="0" u="none" strike="noStrike" cap="none">
                <a:solidFill>
                  <a:schemeClr val="dk2"/>
                </a:solidFill>
              </a:defRPr>
            </a:lvl8pPr>
            <a:lvl9pPr marL="0" marR="0" lvl="8" indent="0" algn="l" rtl="0">
              <a:spcBef>
                <a:spcPts val="0"/>
              </a:spcBef>
              <a:buNone/>
              <a:defRPr sz="1800" b="0" i="0" u="none" strike="noStrike" cap="none">
                <a:solidFill>
                  <a:schemeClr val="dk2"/>
                </a:solidFill>
              </a:defRPr>
            </a:lvl9pPr>
          </a:lstStyle>
          <a:p>
            <a:endParaRPr/>
          </a:p>
        </p:txBody>
      </p:sp>
      <p:sp>
        <p:nvSpPr>
          <p:cNvPr id="271" name="Shape 271"/>
          <p:cNvSpPr txBox="1">
            <a:spLocks noGrp="1"/>
          </p:cNvSpPr>
          <p:nvPr>
            <p:ph type="body" idx="1"/>
          </p:nvPr>
        </p:nvSpPr>
        <p:spPr>
          <a:xfrm rot="5400000">
            <a:off x="2941553" y="-771300"/>
            <a:ext cx="5105400" cy="8019600"/>
          </a:xfrm>
          <a:prstGeom prst="rect">
            <a:avLst/>
          </a:prstGeom>
          <a:noFill/>
          <a:ln>
            <a:noFill/>
          </a:ln>
        </p:spPr>
        <p:txBody>
          <a:bodyPr lIns="91425" tIns="91425" rIns="91425" bIns="91425" anchor="t" anchorCtr="0"/>
          <a:lstStyle>
            <a:lvl1pPr marL="285750" marR="0" lvl="0" indent="-64770" algn="l" rtl="0">
              <a:spcBef>
                <a:spcPts val="480"/>
              </a:spcBef>
              <a:spcAft>
                <a:spcPts val="600"/>
              </a:spcAft>
              <a:buClr>
                <a:srgbClr val="1186C3"/>
              </a:buClr>
              <a:buSzPct val="145000"/>
              <a:buFont typeface="Arial"/>
              <a:buChar char="•"/>
              <a:defRPr sz="2400" b="0" i="0" u="none" strike="noStrike" cap="none">
                <a:solidFill>
                  <a:schemeClr val="dk1"/>
                </a:solidFill>
                <a:latin typeface="Corbel"/>
                <a:ea typeface="Corbel"/>
                <a:cs typeface="Corbel"/>
                <a:sym typeface="Corbel"/>
              </a:defRPr>
            </a:lvl1pPr>
            <a:lvl2pPr marL="742950" marR="0" lvl="1" indent="-101600" algn="l" rtl="0">
              <a:spcBef>
                <a:spcPts val="400"/>
              </a:spcBef>
              <a:spcAft>
                <a:spcPts val="600"/>
              </a:spcAft>
              <a:buClr>
                <a:srgbClr val="1186C3"/>
              </a:buClr>
              <a:buSzPct val="145000"/>
              <a:buFont typeface="Arial"/>
              <a:buChar char="•"/>
              <a:defRPr sz="2000" b="0" i="0" u="none" strike="noStrike" cap="none">
                <a:solidFill>
                  <a:schemeClr val="dk1"/>
                </a:solidFill>
                <a:latin typeface="Corbel"/>
                <a:ea typeface="Corbel"/>
                <a:cs typeface="Corbel"/>
                <a:sym typeface="Corbel"/>
              </a:defRPr>
            </a:lvl2pPr>
            <a:lvl3pPr marL="1200150" marR="0" lvl="2" indent="-120014" algn="l" rtl="0">
              <a:spcBef>
                <a:spcPts val="360"/>
              </a:spcBef>
              <a:spcAft>
                <a:spcPts val="600"/>
              </a:spcAft>
              <a:buClr>
                <a:srgbClr val="1186C3"/>
              </a:buClr>
              <a:buSzPct val="145000"/>
              <a:buFont typeface="Arial"/>
              <a:buChar char="•"/>
              <a:defRPr sz="1800" b="0" i="0" u="none" strike="noStrike" cap="none">
                <a:solidFill>
                  <a:schemeClr val="dk1"/>
                </a:solidFill>
                <a:latin typeface="Corbel"/>
                <a:ea typeface="Corbel"/>
                <a:cs typeface="Corbel"/>
                <a:sym typeface="Corbel"/>
              </a:defRPr>
            </a:lvl3pPr>
            <a:lvl4pPr marL="1543050" marR="0" lvl="3" indent="-24130" algn="l" rtl="0">
              <a:spcBef>
                <a:spcPts val="320"/>
              </a:spcBef>
              <a:spcAft>
                <a:spcPts val="600"/>
              </a:spcAft>
              <a:buClr>
                <a:srgbClr val="1186C3"/>
              </a:buClr>
              <a:buSzPct val="145000"/>
              <a:buFont typeface="Arial"/>
              <a:buChar char="•"/>
              <a:defRPr sz="1600" b="0" i="0" u="none" strike="noStrike" cap="none">
                <a:solidFill>
                  <a:schemeClr val="dk1"/>
                </a:solidFill>
                <a:latin typeface="Corbel"/>
                <a:ea typeface="Corbel"/>
                <a:cs typeface="Corbel"/>
                <a:sym typeface="Corbel"/>
              </a:defRPr>
            </a:lvl4pPr>
            <a:lvl5pPr marL="2000250" marR="0" lvl="4" indent="-4254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5pPr>
            <a:lvl6pPr marL="2514600" marR="0" lvl="5"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6pPr>
            <a:lvl7pPr marL="2971800" marR="0" lvl="6"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7pPr>
            <a:lvl8pPr marL="3429000" marR="0" lvl="7"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8pPr>
            <a:lvl9pPr marL="3886200" marR="0" lvl="8"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9pPr>
          </a:lstStyle>
          <a:p>
            <a:endParaRPr/>
          </a:p>
        </p:txBody>
      </p:sp>
      <p:sp>
        <p:nvSpPr>
          <p:cNvPr id="272" name="Shape 272"/>
          <p:cNvSpPr txBox="1">
            <a:spLocks noGrp="1"/>
          </p:cNvSpPr>
          <p:nvPr>
            <p:ph type="dt" idx="10"/>
          </p:nvPr>
        </p:nvSpPr>
        <p:spPr>
          <a:xfrm>
            <a:off x="9732656" y="5883275"/>
            <a:ext cx="1143000" cy="365100"/>
          </a:xfrm>
          <a:prstGeom prst="rect">
            <a:avLst/>
          </a:prstGeom>
          <a:noFill/>
          <a:ln>
            <a:noFill/>
          </a:ln>
        </p:spPr>
        <p:txBody>
          <a:bodyPr lIns="91425" tIns="91425" rIns="91425" bIns="91425" anchor="ctr" anchorCtr="0"/>
          <a:lstStyle>
            <a:lvl1pPr marL="0" marR="0" lvl="0" indent="0" algn="r"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73" name="Shape 273"/>
          <p:cNvSpPr txBox="1">
            <a:spLocks noGrp="1"/>
          </p:cNvSpPr>
          <p:nvPr>
            <p:ph type="ftr" idx="11"/>
          </p:nvPr>
        </p:nvSpPr>
        <p:spPr>
          <a:xfrm>
            <a:off x="2572278" y="5883275"/>
            <a:ext cx="7084200" cy="365100"/>
          </a:xfrm>
          <a:prstGeom prst="rect">
            <a:avLst/>
          </a:prstGeom>
          <a:noFill/>
          <a:ln>
            <a:noFill/>
          </a:ln>
        </p:spPr>
        <p:txBody>
          <a:bodyPr lIns="91425" tIns="91425" rIns="91425" bIns="91425" anchor="ctr" anchorCtr="0"/>
          <a:lstStyle>
            <a:lvl1pPr marL="0" marR="0" lvl="0" indent="0" algn="l" rtl="0">
              <a:spcBef>
                <a:spcPts val="0"/>
              </a:spcBef>
              <a:buNone/>
              <a:defRPr sz="1000" b="0" i="0">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274" name="Shape 274"/>
          <p:cNvSpPr txBox="1">
            <a:spLocks noGrp="1"/>
          </p:cNvSpPr>
          <p:nvPr>
            <p:ph type="sldNum" idx="12"/>
          </p:nvPr>
        </p:nvSpPr>
        <p:spPr>
          <a:xfrm>
            <a:off x="10951856" y="5883275"/>
            <a:ext cx="551100" cy="3651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b="0" i="0">
                <a:solidFill>
                  <a:schemeClr val="dk1"/>
                </a:solidFill>
                <a:latin typeface="Corbel"/>
                <a:ea typeface="Corbel"/>
                <a:cs typeface="Corbel"/>
                <a:sym typeface="Corbel"/>
              </a:rPr>
              <a:t>‹#›</a:t>
            </a:fld>
            <a:endParaRPr lang="en-US" sz="1000" b="0" i="0">
              <a:solidFill>
                <a:schemeClr val="dk1"/>
              </a:solidFill>
              <a:latin typeface="Corbel"/>
              <a:ea typeface="Corbel"/>
              <a:cs typeface="Corbel"/>
              <a:sym typeface="Corbe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58"/>
        <p:cNvGrpSpPr/>
        <p:nvPr/>
      </p:nvGrpSpPr>
      <p:grpSpPr>
        <a:xfrm>
          <a:off x="0" y="0"/>
          <a:ext cx="0" cy="0"/>
          <a:chOff x="0" y="0"/>
          <a:chExt cx="0" cy="0"/>
        </a:xfrm>
      </p:grpSpPr>
      <p:sp>
        <p:nvSpPr>
          <p:cNvPr id="59" name="Shape 59"/>
          <p:cNvSpPr txBox="1">
            <a:spLocks noGrp="1"/>
          </p:cNvSpPr>
          <p:nvPr>
            <p:ph type="title"/>
          </p:nvPr>
        </p:nvSpPr>
        <p:spPr>
          <a:xfrm>
            <a:off x="1484311" y="685800"/>
            <a:ext cx="10018712" cy="1752599"/>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1"/>
              </a:buClr>
              <a:buFont typeface="Corbel"/>
              <a:buNone/>
              <a:defRPr sz="4000" b="0" i="0" u="none" strike="noStrike" cap="none">
                <a:solidFill>
                  <a:schemeClr val="dk1"/>
                </a:solidFill>
                <a:latin typeface="Corbel"/>
                <a:ea typeface="Corbel"/>
                <a:cs typeface="Corbel"/>
                <a:sym typeface="Corbel"/>
              </a:defRPr>
            </a:lvl1pPr>
            <a:lvl2pPr marL="0" marR="0" lvl="1" indent="0" algn="l" rtl="0">
              <a:spcBef>
                <a:spcPts val="0"/>
              </a:spcBef>
              <a:buClr>
                <a:schemeClr val="dk2"/>
              </a:buClr>
              <a:buFont typeface="Arial"/>
              <a:buNone/>
              <a:defRPr sz="1800" b="0" i="0" u="none" strike="noStrike" cap="none">
                <a:solidFill>
                  <a:schemeClr val="dk2"/>
                </a:solidFill>
              </a:defRPr>
            </a:lvl2pPr>
            <a:lvl3pPr marL="0" marR="0" lvl="2" indent="0" algn="l" rtl="0">
              <a:spcBef>
                <a:spcPts val="0"/>
              </a:spcBef>
              <a:buClr>
                <a:schemeClr val="dk2"/>
              </a:buClr>
              <a:buFont typeface="Arial"/>
              <a:buNone/>
              <a:defRPr sz="1800" b="0" i="0" u="none" strike="noStrike" cap="none">
                <a:solidFill>
                  <a:schemeClr val="dk2"/>
                </a:solidFill>
              </a:defRPr>
            </a:lvl3pPr>
            <a:lvl4pPr marL="0" marR="0" lvl="3" indent="0" algn="l" rtl="0">
              <a:spcBef>
                <a:spcPts val="0"/>
              </a:spcBef>
              <a:buClr>
                <a:schemeClr val="dk2"/>
              </a:buClr>
              <a:buFont typeface="Arial"/>
              <a:buNone/>
              <a:defRPr sz="1800" b="0" i="0" u="none" strike="noStrike" cap="none">
                <a:solidFill>
                  <a:schemeClr val="dk2"/>
                </a:solidFill>
              </a:defRPr>
            </a:lvl4pPr>
            <a:lvl5pPr marL="0" marR="0" lvl="4" indent="0" algn="l" rtl="0">
              <a:spcBef>
                <a:spcPts val="0"/>
              </a:spcBef>
              <a:buClr>
                <a:schemeClr val="dk2"/>
              </a:buClr>
              <a:buFont typeface="Arial"/>
              <a:buNone/>
              <a:defRPr sz="1800" b="0" i="0" u="none" strike="noStrike" cap="none">
                <a:solidFill>
                  <a:schemeClr val="dk2"/>
                </a:solidFill>
              </a:defRPr>
            </a:lvl5pPr>
            <a:lvl6pPr marL="0" marR="0" lvl="5" indent="0" algn="l" rtl="0">
              <a:spcBef>
                <a:spcPts val="0"/>
              </a:spcBef>
              <a:buClr>
                <a:schemeClr val="dk2"/>
              </a:buClr>
              <a:buFont typeface="Arial"/>
              <a:buNone/>
              <a:defRPr sz="1800" b="0" i="0" u="none" strike="noStrike" cap="none">
                <a:solidFill>
                  <a:schemeClr val="dk2"/>
                </a:solidFill>
              </a:defRPr>
            </a:lvl6pPr>
            <a:lvl7pPr marL="0" marR="0" lvl="6" indent="0" algn="l" rtl="0">
              <a:spcBef>
                <a:spcPts val="0"/>
              </a:spcBef>
              <a:buClr>
                <a:schemeClr val="dk2"/>
              </a:buClr>
              <a:buFont typeface="Arial"/>
              <a:buNone/>
              <a:defRPr sz="1800" b="0" i="0" u="none" strike="noStrike" cap="none">
                <a:solidFill>
                  <a:schemeClr val="dk2"/>
                </a:solidFill>
              </a:defRPr>
            </a:lvl7pPr>
            <a:lvl8pPr marL="0" marR="0" lvl="7" indent="0" algn="l" rtl="0">
              <a:spcBef>
                <a:spcPts val="0"/>
              </a:spcBef>
              <a:buClr>
                <a:schemeClr val="dk2"/>
              </a:buClr>
              <a:buFont typeface="Arial"/>
              <a:buNone/>
              <a:defRPr sz="1800" b="0" i="0" u="none" strike="noStrike" cap="none">
                <a:solidFill>
                  <a:schemeClr val="dk2"/>
                </a:solidFill>
              </a:defRPr>
            </a:lvl8pPr>
            <a:lvl9pPr marL="0" marR="0" lvl="8" indent="0" algn="l" rtl="0">
              <a:spcBef>
                <a:spcPts val="0"/>
              </a:spcBef>
              <a:buClr>
                <a:schemeClr val="dk2"/>
              </a:buClr>
              <a:buFont typeface="Arial"/>
              <a:buNone/>
              <a:defRPr sz="1800" b="0" i="0" u="none" strike="noStrike" cap="none">
                <a:solidFill>
                  <a:schemeClr val="dk2"/>
                </a:solidFill>
              </a:defRPr>
            </a:lvl9pPr>
          </a:lstStyle>
          <a:p>
            <a:endParaRPr/>
          </a:p>
        </p:txBody>
      </p:sp>
      <p:sp>
        <p:nvSpPr>
          <p:cNvPr id="60" name="Shape 60"/>
          <p:cNvSpPr txBox="1">
            <a:spLocks noGrp="1"/>
          </p:cNvSpPr>
          <p:nvPr>
            <p:ph type="body" idx="1"/>
          </p:nvPr>
        </p:nvSpPr>
        <p:spPr>
          <a:xfrm>
            <a:off x="1484312" y="2666999"/>
            <a:ext cx="4895055" cy="3124199"/>
          </a:xfrm>
          <a:prstGeom prst="rect">
            <a:avLst/>
          </a:prstGeom>
          <a:noFill/>
          <a:ln>
            <a:noFill/>
          </a:ln>
        </p:spPr>
        <p:txBody>
          <a:bodyPr lIns="91425" tIns="91425" rIns="91425" bIns="91425" anchor="ctr" anchorCtr="0"/>
          <a:lstStyle>
            <a:lvl1pPr marL="285750" marR="0" lvl="0" indent="45084" algn="l" rtl="0">
              <a:lnSpc>
                <a:spcPct val="100000"/>
              </a:lnSpc>
              <a:spcBef>
                <a:spcPts val="360"/>
              </a:spcBef>
              <a:spcAft>
                <a:spcPts val="600"/>
              </a:spcAft>
              <a:buClr>
                <a:srgbClr val="1186C3"/>
              </a:buClr>
              <a:buSzPct val="145000"/>
              <a:buFont typeface="Arial"/>
              <a:buChar char="•"/>
              <a:defRPr sz="1800" b="0" i="0" u="none" strike="noStrike" cap="none">
                <a:solidFill>
                  <a:schemeClr val="dk1"/>
                </a:solidFill>
                <a:latin typeface="Corbel"/>
                <a:ea typeface="Corbel"/>
                <a:cs typeface="Corbel"/>
                <a:sym typeface="Corbel"/>
              </a:defRPr>
            </a:lvl1pPr>
            <a:lvl2pPr marL="742950" marR="0" lvl="1" indent="1269" algn="l" rtl="0">
              <a:lnSpc>
                <a:spcPct val="100000"/>
              </a:lnSpc>
              <a:spcBef>
                <a:spcPts val="320"/>
              </a:spcBef>
              <a:spcAft>
                <a:spcPts val="600"/>
              </a:spcAft>
              <a:buClr>
                <a:srgbClr val="1186C3"/>
              </a:buClr>
              <a:buSzPct val="145000"/>
              <a:buFont typeface="Arial"/>
              <a:buChar char="•"/>
              <a:defRPr sz="1600" b="0" i="0" u="none" strike="noStrike" cap="none">
                <a:solidFill>
                  <a:schemeClr val="dk1"/>
                </a:solidFill>
                <a:latin typeface="Corbel"/>
                <a:ea typeface="Corbel"/>
                <a:cs typeface="Corbel"/>
                <a:sym typeface="Corbel"/>
              </a:defRPr>
            </a:lvl2pPr>
            <a:lvl3pPr marL="1200150" marR="0" lvl="2" indent="-2984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3pPr>
            <a:lvl4pPr marL="1543050" marR="0" lvl="3" indent="40639"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4pPr>
            <a:lvl5pPr marL="2000250" marR="0" lvl="4" indent="40639"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5pPr>
            <a:lvl6pPr marL="2514600" marR="0" lvl="5" indent="-16510"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6pPr>
            <a:lvl7pPr marL="2971800" marR="0" lvl="6" indent="-16510"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7pPr>
            <a:lvl8pPr marL="3429000" marR="0" lvl="7" indent="-16509"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8pPr>
            <a:lvl9pPr marL="3886200" marR="0" lvl="8" indent="-16509"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9pPr>
          </a:lstStyle>
          <a:p>
            <a:endParaRPr/>
          </a:p>
        </p:txBody>
      </p:sp>
      <p:sp>
        <p:nvSpPr>
          <p:cNvPr id="61" name="Shape 61"/>
          <p:cNvSpPr txBox="1">
            <a:spLocks noGrp="1"/>
          </p:cNvSpPr>
          <p:nvPr>
            <p:ph type="body" idx="2"/>
          </p:nvPr>
        </p:nvSpPr>
        <p:spPr>
          <a:xfrm>
            <a:off x="6607967" y="2667000"/>
            <a:ext cx="4895056" cy="3124199"/>
          </a:xfrm>
          <a:prstGeom prst="rect">
            <a:avLst/>
          </a:prstGeom>
          <a:noFill/>
          <a:ln>
            <a:noFill/>
          </a:ln>
        </p:spPr>
        <p:txBody>
          <a:bodyPr lIns="91425" tIns="91425" rIns="91425" bIns="91425" anchor="ctr" anchorCtr="0"/>
          <a:lstStyle>
            <a:lvl1pPr marL="285750" marR="0" lvl="0" indent="45084" algn="l" rtl="0">
              <a:lnSpc>
                <a:spcPct val="100000"/>
              </a:lnSpc>
              <a:spcBef>
                <a:spcPts val="360"/>
              </a:spcBef>
              <a:spcAft>
                <a:spcPts val="600"/>
              </a:spcAft>
              <a:buClr>
                <a:srgbClr val="1186C3"/>
              </a:buClr>
              <a:buSzPct val="145000"/>
              <a:buFont typeface="Arial"/>
              <a:buChar char="•"/>
              <a:defRPr sz="1800" b="0" i="0" u="none" strike="noStrike" cap="none">
                <a:solidFill>
                  <a:schemeClr val="dk1"/>
                </a:solidFill>
                <a:latin typeface="Corbel"/>
                <a:ea typeface="Corbel"/>
                <a:cs typeface="Corbel"/>
                <a:sym typeface="Corbel"/>
              </a:defRPr>
            </a:lvl1pPr>
            <a:lvl2pPr marL="742950" marR="0" lvl="1" indent="1269" algn="l" rtl="0">
              <a:lnSpc>
                <a:spcPct val="100000"/>
              </a:lnSpc>
              <a:spcBef>
                <a:spcPts val="320"/>
              </a:spcBef>
              <a:spcAft>
                <a:spcPts val="600"/>
              </a:spcAft>
              <a:buClr>
                <a:srgbClr val="1186C3"/>
              </a:buClr>
              <a:buSzPct val="145000"/>
              <a:buFont typeface="Arial"/>
              <a:buChar char="•"/>
              <a:defRPr sz="1600" b="0" i="0" u="none" strike="noStrike" cap="none">
                <a:solidFill>
                  <a:schemeClr val="dk1"/>
                </a:solidFill>
                <a:latin typeface="Corbel"/>
                <a:ea typeface="Corbel"/>
                <a:cs typeface="Corbel"/>
                <a:sym typeface="Corbel"/>
              </a:defRPr>
            </a:lvl2pPr>
            <a:lvl3pPr marL="1200150" marR="0" lvl="2" indent="-2984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3pPr>
            <a:lvl4pPr marL="1543050" marR="0" lvl="3" indent="40639"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4pPr>
            <a:lvl5pPr marL="2000250" marR="0" lvl="4" indent="40639"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5pPr>
            <a:lvl6pPr marL="2514600" marR="0" lvl="5" indent="-16510"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6pPr>
            <a:lvl7pPr marL="2971800" marR="0" lvl="6" indent="-16510"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7pPr>
            <a:lvl8pPr marL="3429000" marR="0" lvl="7" indent="-16509"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8pPr>
            <a:lvl9pPr marL="3886200" marR="0" lvl="8" indent="-16509"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9pPr>
          </a:lstStyle>
          <a:p>
            <a:endParaRPr/>
          </a:p>
        </p:txBody>
      </p:sp>
      <p:sp>
        <p:nvSpPr>
          <p:cNvPr id="62" name="Shape 62"/>
          <p:cNvSpPr txBox="1">
            <a:spLocks noGrp="1"/>
          </p:cNvSpPr>
          <p:nvPr>
            <p:ph type="dt" idx="10"/>
          </p:nvPr>
        </p:nvSpPr>
        <p:spPr>
          <a:xfrm>
            <a:off x="9732656" y="5883275"/>
            <a:ext cx="114300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63" name="Shape 63"/>
          <p:cNvSpPr txBox="1">
            <a:spLocks noGrp="1"/>
          </p:cNvSpPr>
          <p:nvPr>
            <p:ph type="ftr" idx="11"/>
          </p:nvPr>
        </p:nvSpPr>
        <p:spPr>
          <a:xfrm>
            <a:off x="2572277" y="5883275"/>
            <a:ext cx="7084176"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64" name="Shape 64"/>
          <p:cNvSpPr txBox="1">
            <a:spLocks noGrp="1"/>
          </p:cNvSpPr>
          <p:nvPr>
            <p:ph type="sldNum" idx="12"/>
          </p:nvPr>
        </p:nvSpPr>
        <p:spPr>
          <a:xfrm>
            <a:off x="10951856" y="5883275"/>
            <a:ext cx="551166"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1"/>
              </a:buClr>
              <a:buSzPct val="25000"/>
              <a:buFont typeface="Corbel"/>
              <a:buNone/>
            </a:pPr>
            <a:fld id="{00000000-1234-1234-1234-123412341234}" type="slidenum">
              <a:rPr lang="en-US" sz="1000" b="0" i="0" u="none" strike="noStrike" cap="none">
                <a:solidFill>
                  <a:schemeClr val="dk1"/>
                </a:solidFill>
                <a:latin typeface="Corbel"/>
                <a:ea typeface="Corbel"/>
                <a:cs typeface="Corbel"/>
                <a:sym typeface="Corbel"/>
              </a:rPr>
              <a:t>‹#›</a:t>
            </a:fld>
            <a:endParaRPr lang="en-US" sz="1000" b="0" i="0" u="none" strike="noStrike" cap="none">
              <a:solidFill>
                <a:schemeClr val="dk1"/>
              </a:solidFill>
              <a:latin typeface="Corbel"/>
              <a:ea typeface="Corbel"/>
              <a:cs typeface="Corbel"/>
              <a:sym typeface="Corbe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1484311" y="685800"/>
            <a:ext cx="10018712" cy="1752599"/>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1"/>
              </a:buClr>
              <a:buFont typeface="Corbel"/>
              <a:buNone/>
              <a:defRPr sz="4000" b="0" i="0" u="none" strike="noStrike" cap="none">
                <a:solidFill>
                  <a:schemeClr val="dk1"/>
                </a:solidFill>
                <a:latin typeface="Corbel"/>
                <a:ea typeface="Corbel"/>
                <a:cs typeface="Corbel"/>
                <a:sym typeface="Corbel"/>
              </a:defRPr>
            </a:lvl1pPr>
            <a:lvl2pPr marL="0" marR="0" lvl="1" indent="0" algn="l" rtl="0">
              <a:spcBef>
                <a:spcPts val="0"/>
              </a:spcBef>
              <a:buClr>
                <a:schemeClr val="dk2"/>
              </a:buClr>
              <a:buFont typeface="Arial"/>
              <a:buNone/>
              <a:defRPr sz="1800" b="0" i="0" u="none" strike="noStrike" cap="none">
                <a:solidFill>
                  <a:schemeClr val="dk2"/>
                </a:solidFill>
              </a:defRPr>
            </a:lvl2pPr>
            <a:lvl3pPr marL="0" marR="0" lvl="2" indent="0" algn="l" rtl="0">
              <a:spcBef>
                <a:spcPts val="0"/>
              </a:spcBef>
              <a:buClr>
                <a:schemeClr val="dk2"/>
              </a:buClr>
              <a:buFont typeface="Arial"/>
              <a:buNone/>
              <a:defRPr sz="1800" b="0" i="0" u="none" strike="noStrike" cap="none">
                <a:solidFill>
                  <a:schemeClr val="dk2"/>
                </a:solidFill>
              </a:defRPr>
            </a:lvl3pPr>
            <a:lvl4pPr marL="0" marR="0" lvl="3" indent="0" algn="l" rtl="0">
              <a:spcBef>
                <a:spcPts val="0"/>
              </a:spcBef>
              <a:buClr>
                <a:schemeClr val="dk2"/>
              </a:buClr>
              <a:buFont typeface="Arial"/>
              <a:buNone/>
              <a:defRPr sz="1800" b="0" i="0" u="none" strike="noStrike" cap="none">
                <a:solidFill>
                  <a:schemeClr val="dk2"/>
                </a:solidFill>
              </a:defRPr>
            </a:lvl4pPr>
            <a:lvl5pPr marL="0" marR="0" lvl="4" indent="0" algn="l" rtl="0">
              <a:spcBef>
                <a:spcPts val="0"/>
              </a:spcBef>
              <a:buClr>
                <a:schemeClr val="dk2"/>
              </a:buClr>
              <a:buFont typeface="Arial"/>
              <a:buNone/>
              <a:defRPr sz="1800" b="0" i="0" u="none" strike="noStrike" cap="none">
                <a:solidFill>
                  <a:schemeClr val="dk2"/>
                </a:solidFill>
              </a:defRPr>
            </a:lvl5pPr>
            <a:lvl6pPr marL="0" marR="0" lvl="5" indent="0" algn="l" rtl="0">
              <a:spcBef>
                <a:spcPts val="0"/>
              </a:spcBef>
              <a:buClr>
                <a:schemeClr val="dk2"/>
              </a:buClr>
              <a:buFont typeface="Arial"/>
              <a:buNone/>
              <a:defRPr sz="1800" b="0" i="0" u="none" strike="noStrike" cap="none">
                <a:solidFill>
                  <a:schemeClr val="dk2"/>
                </a:solidFill>
              </a:defRPr>
            </a:lvl6pPr>
            <a:lvl7pPr marL="0" marR="0" lvl="6" indent="0" algn="l" rtl="0">
              <a:spcBef>
                <a:spcPts val="0"/>
              </a:spcBef>
              <a:buClr>
                <a:schemeClr val="dk2"/>
              </a:buClr>
              <a:buFont typeface="Arial"/>
              <a:buNone/>
              <a:defRPr sz="1800" b="0" i="0" u="none" strike="noStrike" cap="none">
                <a:solidFill>
                  <a:schemeClr val="dk2"/>
                </a:solidFill>
              </a:defRPr>
            </a:lvl7pPr>
            <a:lvl8pPr marL="0" marR="0" lvl="7" indent="0" algn="l" rtl="0">
              <a:spcBef>
                <a:spcPts val="0"/>
              </a:spcBef>
              <a:buClr>
                <a:schemeClr val="dk2"/>
              </a:buClr>
              <a:buFont typeface="Arial"/>
              <a:buNone/>
              <a:defRPr sz="1800" b="0" i="0" u="none" strike="noStrike" cap="none">
                <a:solidFill>
                  <a:schemeClr val="dk2"/>
                </a:solidFill>
              </a:defRPr>
            </a:lvl8pPr>
            <a:lvl9pPr marL="0" marR="0" lvl="8" indent="0" algn="l" rtl="0">
              <a:spcBef>
                <a:spcPts val="0"/>
              </a:spcBef>
              <a:buClr>
                <a:schemeClr val="dk2"/>
              </a:buClr>
              <a:buFont typeface="Arial"/>
              <a:buNone/>
              <a:defRPr sz="1800" b="0" i="0" u="none" strike="noStrike" cap="none">
                <a:solidFill>
                  <a:schemeClr val="dk2"/>
                </a:solidFill>
              </a:defRPr>
            </a:lvl9pPr>
          </a:lstStyle>
          <a:p>
            <a:endParaRPr/>
          </a:p>
        </p:txBody>
      </p:sp>
      <p:sp>
        <p:nvSpPr>
          <p:cNvPr id="67" name="Shape 67"/>
          <p:cNvSpPr txBox="1">
            <a:spLocks noGrp="1"/>
          </p:cNvSpPr>
          <p:nvPr>
            <p:ph type="body" idx="1"/>
          </p:nvPr>
        </p:nvSpPr>
        <p:spPr>
          <a:xfrm>
            <a:off x="1772177" y="2658533"/>
            <a:ext cx="4607187" cy="576262"/>
          </a:xfrm>
          <a:prstGeom prst="rect">
            <a:avLst/>
          </a:prstGeom>
          <a:noFill/>
          <a:ln>
            <a:noFill/>
          </a:ln>
        </p:spPr>
        <p:txBody>
          <a:bodyPr lIns="91425" tIns="91425" rIns="91425" bIns="91425" anchor="b" anchorCtr="0"/>
          <a:lstStyle>
            <a:lvl1pPr marL="0" marR="0" lvl="0" indent="0" algn="l" rtl="0">
              <a:lnSpc>
                <a:spcPct val="100000"/>
              </a:lnSpc>
              <a:spcBef>
                <a:spcPts val="560"/>
              </a:spcBef>
              <a:spcAft>
                <a:spcPts val="600"/>
              </a:spcAft>
              <a:buClr>
                <a:srgbClr val="1186C3"/>
              </a:buClr>
              <a:buFont typeface="Arial"/>
              <a:buNone/>
              <a:defRPr sz="2800" b="0" i="0" u="none" strike="noStrike" cap="none">
                <a:solidFill>
                  <a:srgbClr val="1186C3"/>
                </a:solidFill>
                <a:latin typeface="Corbel"/>
                <a:ea typeface="Corbel"/>
                <a:cs typeface="Corbel"/>
                <a:sym typeface="Corbel"/>
              </a:defRPr>
            </a:lvl1pPr>
            <a:lvl2pPr marL="457200" marR="0" lvl="1" indent="0" algn="l" rtl="0">
              <a:lnSpc>
                <a:spcPct val="100000"/>
              </a:lnSpc>
              <a:spcBef>
                <a:spcPts val="400"/>
              </a:spcBef>
              <a:spcAft>
                <a:spcPts val="600"/>
              </a:spcAft>
              <a:buClr>
                <a:srgbClr val="1186C3"/>
              </a:buClr>
              <a:buFont typeface="Arial"/>
              <a:buNone/>
              <a:defRPr sz="2000" b="1" i="0" u="none" strike="noStrike" cap="none">
                <a:solidFill>
                  <a:schemeClr val="dk1"/>
                </a:solidFill>
                <a:latin typeface="Corbel"/>
                <a:ea typeface="Corbel"/>
                <a:cs typeface="Corbel"/>
                <a:sym typeface="Corbel"/>
              </a:defRPr>
            </a:lvl2pPr>
            <a:lvl3pPr marL="914400" marR="0" lvl="2" indent="0" algn="l" rtl="0">
              <a:lnSpc>
                <a:spcPct val="100000"/>
              </a:lnSpc>
              <a:spcBef>
                <a:spcPts val="360"/>
              </a:spcBef>
              <a:spcAft>
                <a:spcPts val="600"/>
              </a:spcAft>
              <a:buClr>
                <a:srgbClr val="1186C3"/>
              </a:buClr>
              <a:buFont typeface="Arial"/>
              <a:buNone/>
              <a:defRPr sz="1800" b="1" i="0" u="none" strike="noStrike" cap="none">
                <a:solidFill>
                  <a:schemeClr val="dk1"/>
                </a:solidFill>
                <a:latin typeface="Corbel"/>
                <a:ea typeface="Corbel"/>
                <a:cs typeface="Corbel"/>
                <a:sym typeface="Corbel"/>
              </a:defRPr>
            </a:lvl3pPr>
            <a:lvl4pPr marL="1371600" marR="0" lvl="3" indent="0" algn="l" rtl="0">
              <a:lnSpc>
                <a:spcPct val="100000"/>
              </a:lnSpc>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4pPr>
            <a:lvl5pPr marL="1828800" marR="0" lvl="4" indent="0" algn="l" rtl="0">
              <a:lnSpc>
                <a:spcPct val="100000"/>
              </a:lnSpc>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5pPr>
            <a:lvl6pPr marL="2286000" marR="0" lvl="5" indent="0" algn="l" rtl="0">
              <a:lnSpc>
                <a:spcPct val="100000"/>
              </a:lnSpc>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6pPr>
            <a:lvl7pPr marL="2743200" marR="0" lvl="6" indent="0" algn="l" rtl="0">
              <a:lnSpc>
                <a:spcPct val="100000"/>
              </a:lnSpc>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7pPr>
            <a:lvl8pPr marL="3200400" marR="0" lvl="7" indent="0" algn="l" rtl="0">
              <a:lnSpc>
                <a:spcPct val="100000"/>
              </a:lnSpc>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8pPr>
            <a:lvl9pPr marL="3657600" marR="0" lvl="8" indent="0" algn="l" rtl="0">
              <a:lnSpc>
                <a:spcPct val="100000"/>
              </a:lnSpc>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9pPr>
          </a:lstStyle>
          <a:p>
            <a:endParaRPr/>
          </a:p>
        </p:txBody>
      </p:sp>
      <p:sp>
        <p:nvSpPr>
          <p:cNvPr id="68" name="Shape 68"/>
          <p:cNvSpPr txBox="1">
            <a:spLocks noGrp="1"/>
          </p:cNvSpPr>
          <p:nvPr>
            <p:ph type="body" idx="2"/>
          </p:nvPr>
        </p:nvSpPr>
        <p:spPr>
          <a:xfrm>
            <a:off x="1484311" y="3335337"/>
            <a:ext cx="4895056" cy="2455862"/>
          </a:xfrm>
          <a:prstGeom prst="rect">
            <a:avLst/>
          </a:prstGeom>
          <a:noFill/>
          <a:ln>
            <a:noFill/>
          </a:ln>
        </p:spPr>
        <p:txBody>
          <a:bodyPr lIns="91425" tIns="91425" rIns="91425" bIns="91425" anchor="t" anchorCtr="0"/>
          <a:lstStyle>
            <a:lvl1pPr marL="285750" marR="0" lvl="0" indent="45084" algn="l" rtl="0">
              <a:lnSpc>
                <a:spcPct val="100000"/>
              </a:lnSpc>
              <a:spcBef>
                <a:spcPts val="360"/>
              </a:spcBef>
              <a:spcAft>
                <a:spcPts val="600"/>
              </a:spcAft>
              <a:buClr>
                <a:srgbClr val="1186C3"/>
              </a:buClr>
              <a:buSzPct val="145000"/>
              <a:buFont typeface="Arial"/>
              <a:buChar char="•"/>
              <a:defRPr sz="1800" b="0" i="0" u="none" strike="noStrike" cap="none">
                <a:solidFill>
                  <a:schemeClr val="dk1"/>
                </a:solidFill>
                <a:latin typeface="Corbel"/>
                <a:ea typeface="Corbel"/>
                <a:cs typeface="Corbel"/>
                <a:sym typeface="Corbel"/>
              </a:defRPr>
            </a:lvl1pPr>
            <a:lvl2pPr marL="742950" marR="0" lvl="1" indent="1269" algn="l" rtl="0">
              <a:lnSpc>
                <a:spcPct val="100000"/>
              </a:lnSpc>
              <a:spcBef>
                <a:spcPts val="320"/>
              </a:spcBef>
              <a:spcAft>
                <a:spcPts val="600"/>
              </a:spcAft>
              <a:buClr>
                <a:srgbClr val="1186C3"/>
              </a:buClr>
              <a:buSzPct val="145000"/>
              <a:buFont typeface="Arial"/>
              <a:buChar char="•"/>
              <a:defRPr sz="1600" b="0" i="0" u="none" strike="noStrike" cap="none">
                <a:solidFill>
                  <a:schemeClr val="dk1"/>
                </a:solidFill>
                <a:latin typeface="Corbel"/>
                <a:ea typeface="Corbel"/>
                <a:cs typeface="Corbel"/>
                <a:sym typeface="Corbel"/>
              </a:defRPr>
            </a:lvl2pPr>
            <a:lvl3pPr marL="1200150" marR="0" lvl="2" indent="-2984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3pPr>
            <a:lvl4pPr marL="1543050" marR="0" lvl="3" indent="40639"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4pPr>
            <a:lvl5pPr marL="2000250" marR="0" lvl="4" indent="40639"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5pPr>
            <a:lvl6pPr marL="2514600" marR="0" lvl="5" indent="-16510"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6pPr>
            <a:lvl7pPr marL="2971800" marR="0" lvl="6" indent="-16510"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7pPr>
            <a:lvl8pPr marL="3429000" marR="0" lvl="7" indent="-16509"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8pPr>
            <a:lvl9pPr marL="3886200" marR="0" lvl="8" indent="-16509"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9pPr>
          </a:lstStyle>
          <a:p>
            <a:endParaRPr/>
          </a:p>
        </p:txBody>
      </p:sp>
      <p:sp>
        <p:nvSpPr>
          <p:cNvPr id="69" name="Shape 69"/>
          <p:cNvSpPr txBox="1">
            <a:spLocks noGrp="1"/>
          </p:cNvSpPr>
          <p:nvPr>
            <p:ph type="body" idx="3"/>
          </p:nvPr>
        </p:nvSpPr>
        <p:spPr>
          <a:xfrm>
            <a:off x="6880485" y="2667000"/>
            <a:ext cx="4622535" cy="576262"/>
          </a:xfrm>
          <a:prstGeom prst="rect">
            <a:avLst/>
          </a:prstGeom>
          <a:noFill/>
          <a:ln>
            <a:noFill/>
          </a:ln>
        </p:spPr>
        <p:txBody>
          <a:bodyPr lIns="91425" tIns="91425" rIns="91425" bIns="91425" anchor="b" anchorCtr="0"/>
          <a:lstStyle>
            <a:lvl1pPr marL="0" marR="0" lvl="0" indent="0" algn="l" rtl="0">
              <a:lnSpc>
                <a:spcPct val="100000"/>
              </a:lnSpc>
              <a:spcBef>
                <a:spcPts val="560"/>
              </a:spcBef>
              <a:spcAft>
                <a:spcPts val="600"/>
              </a:spcAft>
              <a:buClr>
                <a:srgbClr val="1186C3"/>
              </a:buClr>
              <a:buFont typeface="Arial"/>
              <a:buNone/>
              <a:defRPr sz="2800" b="0" i="0" u="none" strike="noStrike" cap="none">
                <a:solidFill>
                  <a:srgbClr val="1186C3"/>
                </a:solidFill>
                <a:latin typeface="Corbel"/>
                <a:ea typeface="Corbel"/>
                <a:cs typeface="Corbel"/>
                <a:sym typeface="Corbel"/>
              </a:defRPr>
            </a:lvl1pPr>
            <a:lvl2pPr marL="457200" marR="0" lvl="1" indent="0" algn="l" rtl="0">
              <a:lnSpc>
                <a:spcPct val="100000"/>
              </a:lnSpc>
              <a:spcBef>
                <a:spcPts val="400"/>
              </a:spcBef>
              <a:spcAft>
                <a:spcPts val="600"/>
              </a:spcAft>
              <a:buClr>
                <a:srgbClr val="1186C3"/>
              </a:buClr>
              <a:buFont typeface="Arial"/>
              <a:buNone/>
              <a:defRPr sz="2000" b="1" i="0" u="none" strike="noStrike" cap="none">
                <a:solidFill>
                  <a:schemeClr val="dk1"/>
                </a:solidFill>
                <a:latin typeface="Corbel"/>
                <a:ea typeface="Corbel"/>
                <a:cs typeface="Corbel"/>
                <a:sym typeface="Corbel"/>
              </a:defRPr>
            </a:lvl2pPr>
            <a:lvl3pPr marL="914400" marR="0" lvl="2" indent="0" algn="l" rtl="0">
              <a:lnSpc>
                <a:spcPct val="100000"/>
              </a:lnSpc>
              <a:spcBef>
                <a:spcPts val="360"/>
              </a:spcBef>
              <a:spcAft>
                <a:spcPts val="600"/>
              </a:spcAft>
              <a:buClr>
                <a:srgbClr val="1186C3"/>
              </a:buClr>
              <a:buFont typeface="Arial"/>
              <a:buNone/>
              <a:defRPr sz="1800" b="1" i="0" u="none" strike="noStrike" cap="none">
                <a:solidFill>
                  <a:schemeClr val="dk1"/>
                </a:solidFill>
                <a:latin typeface="Corbel"/>
                <a:ea typeface="Corbel"/>
                <a:cs typeface="Corbel"/>
                <a:sym typeface="Corbel"/>
              </a:defRPr>
            </a:lvl3pPr>
            <a:lvl4pPr marL="1371600" marR="0" lvl="3" indent="0" algn="l" rtl="0">
              <a:lnSpc>
                <a:spcPct val="100000"/>
              </a:lnSpc>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4pPr>
            <a:lvl5pPr marL="1828800" marR="0" lvl="4" indent="0" algn="l" rtl="0">
              <a:lnSpc>
                <a:spcPct val="100000"/>
              </a:lnSpc>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5pPr>
            <a:lvl6pPr marL="2286000" marR="0" lvl="5" indent="0" algn="l" rtl="0">
              <a:lnSpc>
                <a:spcPct val="100000"/>
              </a:lnSpc>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6pPr>
            <a:lvl7pPr marL="2743200" marR="0" lvl="6" indent="0" algn="l" rtl="0">
              <a:lnSpc>
                <a:spcPct val="100000"/>
              </a:lnSpc>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7pPr>
            <a:lvl8pPr marL="3200400" marR="0" lvl="7" indent="0" algn="l" rtl="0">
              <a:lnSpc>
                <a:spcPct val="100000"/>
              </a:lnSpc>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8pPr>
            <a:lvl9pPr marL="3657600" marR="0" lvl="8" indent="0" algn="l" rtl="0">
              <a:lnSpc>
                <a:spcPct val="100000"/>
              </a:lnSpc>
              <a:spcBef>
                <a:spcPts val="320"/>
              </a:spcBef>
              <a:spcAft>
                <a:spcPts val="600"/>
              </a:spcAft>
              <a:buClr>
                <a:srgbClr val="1186C3"/>
              </a:buClr>
              <a:buFont typeface="Arial"/>
              <a:buNone/>
              <a:defRPr sz="1600" b="1" i="0" u="none" strike="noStrike" cap="none">
                <a:solidFill>
                  <a:schemeClr val="dk1"/>
                </a:solidFill>
                <a:latin typeface="Corbel"/>
                <a:ea typeface="Corbel"/>
                <a:cs typeface="Corbel"/>
                <a:sym typeface="Corbel"/>
              </a:defRPr>
            </a:lvl9pPr>
          </a:lstStyle>
          <a:p>
            <a:endParaRPr/>
          </a:p>
        </p:txBody>
      </p:sp>
      <p:sp>
        <p:nvSpPr>
          <p:cNvPr id="70" name="Shape 70"/>
          <p:cNvSpPr txBox="1">
            <a:spLocks noGrp="1"/>
          </p:cNvSpPr>
          <p:nvPr>
            <p:ph type="body" idx="4"/>
          </p:nvPr>
        </p:nvSpPr>
        <p:spPr>
          <a:xfrm>
            <a:off x="6607967" y="3335337"/>
            <a:ext cx="4895056" cy="2455862"/>
          </a:xfrm>
          <a:prstGeom prst="rect">
            <a:avLst/>
          </a:prstGeom>
          <a:noFill/>
          <a:ln>
            <a:noFill/>
          </a:ln>
        </p:spPr>
        <p:txBody>
          <a:bodyPr lIns="91425" tIns="91425" rIns="91425" bIns="91425" anchor="t" anchorCtr="0"/>
          <a:lstStyle>
            <a:lvl1pPr marL="285750" marR="0" lvl="0" indent="45084" algn="l" rtl="0">
              <a:lnSpc>
                <a:spcPct val="100000"/>
              </a:lnSpc>
              <a:spcBef>
                <a:spcPts val="360"/>
              </a:spcBef>
              <a:spcAft>
                <a:spcPts val="600"/>
              </a:spcAft>
              <a:buClr>
                <a:srgbClr val="1186C3"/>
              </a:buClr>
              <a:buSzPct val="145000"/>
              <a:buFont typeface="Arial"/>
              <a:buChar char="•"/>
              <a:defRPr sz="1800" b="0" i="0" u="none" strike="noStrike" cap="none">
                <a:solidFill>
                  <a:schemeClr val="dk1"/>
                </a:solidFill>
                <a:latin typeface="Corbel"/>
                <a:ea typeface="Corbel"/>
                <a:cs typeface="Corbel"/>
                <a:sym typeface="Corbel"/>
              </a:defRPr>
            </a:lvl1pPr>
            <a:lvl2pPr marL="742950" marR="0" lvl="1" indent="1269" algn="l" rtl="0">
              <a:lnSpc>
                <a:spcPct val="100000"/>
              </a:lnSpc>
              <a:spcBef>
                <a:spcPts val="320"/>
              </a:spcBef>
              <a:spcAft>
                <a:spcPts val="600"/>
              </a:spcAft>
              <a:buClr>
                <a:srgbClr val="1186C3"/>
              </a:buClr>
              <a:buSzPct val="145000"/>
              <a:buFont typeface="Arial"/>
              <a:buChar char="•"/>
              <a:defRPr sz="1600" b="0" i="0" u="none" strike="noStrike" cap="none">
                <a:solidFill>
                  <a:schemeClr val="dk1"/>
                </a:solidFill>
                <a:latin typeface="Corbel"/>
                <a:ea typeface="Corbel"/>
                <a:cs typeface="Corbel"/>
                <a:sym typeface="Corbel"/>
              </a:defRPr>
            </a:lvl2pPr>
            <a:lvl3pPr marL="1200150" marR="0" lvl="2" indent="-2984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3pPr>
            <a:lvl4pPr marL="1543050" marR="0" lvl="3" indent="40639"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4pPr>
            <a:lvl5pPr marL="2000250" marR="0" lvl="4" indent="40639"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5pPr>
            <a:lvl6pPr marL="2514600" marR="0" lvl="5" indent="-16510"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6pPr>
            <a:lvl7pPr marL="2971800" marR="0" lvl="6" indent="-16510"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7pPr>
            <a:lvl8pPr marL="3429000" marR="0" lvl="7" indent="-16509"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8pPr>
            <a:lvl9pPr marL="3886200" marR="0" lvl="8" indent="-16509" algn="l" rtl="0">
              <a:lnSpc>
                <a:spcPct val="100000"/>
              </a:lnSpc>
              <a:spcBef>
                <a:spcPts val="240"/>
              </a:spcBef>
              <a:spcAft>
                <a:spcPts val="600"/>
              </a:spcAft>
              <a:buClr>
                <a:srgbClr val="1186C3"/>
              </a:buClr>
              <a:buSzPct val="145000"/>
              <a:buFont typeface="Arial"/>
              <a:buChar char="•"/>
              <a:defRPr sz="1200" b="0" i="0" u="none" strike="noStrike" cap="none">
                <a:solidFill>
                  <a:schemeClr val="dk1"/>
                </a:solidFill>
                <a:latin typeface="Corbel"/>
                <a:ea typeface="Corbel"/>
                <a:cs typeface="Corbel"/>
                <a:sym typeface="Corbel"/>
              </a:defRPr>
            </a:lvl9pPr>
          </a:lstStyle>
          <a:p>
            <a:endParaRPr/>
          </a:p>
        </p:txBody>
      </p:sp>
      <p:sp>
        <p:nvSpPr>
          <p:cNvPr id="71" name="Shape 71"/>
          <p:cNvSpPr txBox="1">
            <a:spLocks noGrp="1"/>
          </p:cNvSpPr>
          <p:nvPr>
            <p:ph type="dt" idx="10"/>
          </p:nvPr>
        </p:nvSpPr>
        <p:spPr>
          <a:xfrm>
            <a:off x="9732656" y="5883275"/>
            <a:ext cx="114300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72" name="Shape 72"/>
          <p:cNvSpPr txBox="1">
            <a:spLocks noGrp="1"/>
          </p:cNvSpPr>
          <p:nvPr>
            <p:ph type="ftr" idx="11"/>
          </p:nvPr>
        </p:nvSpPr>
        <p:spPr>
          <a:xfrm>
            <a:off x="2572277" y="5883275"/>
            <a:ext cx="7084176"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73" name="Shape 73"/>
          <p:cNvSpPr txBox="1">
            <a:spLocks noGrp="1"/>
          </p:cNvSpPr>
          <p:nvPr>
            <p:ph type="sldNum" idx="12"/>
          </p:nvPr>
        </p:nvSpPr>
        <p:spPr>
          <a:xfrm>
            <a:off x="10951856" y="5883275"/>
            <a:ext cx="551166"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1"/>
              </a:buClr>
              <a:buSzPct val="25000"/>
              <a:buFont typeface="Corbel"/>
              <a:buNone/>
            </a:pPr>
            <a:fld id="{00000000-1234-1234-1234-123412341234}" type="slidenum">
              <a:rPr lang="en-US" sz="1000" b="0" i="0" u="none" strike="noStrike" cap="none">
                <a:solidFill>
                  <a:schemeClr val="dk1"/>
                </a:solidFill>
                <a:latin typeface="Corbel"/>
                <a:ea typeface="Corbel"/>
                <a:cs typeface="Corbel"/>
                <a:sym typeface="Corbel"/>
              </a:rPr>
              <a:t>‹#›</a:t>
            </a:fld>
            <a:endParaRPr lang="en-US" sz="1000" b="0" i="0" u="none" strike="noStrike" cap="none">
              <a:solidFill>
                <a:schemeClr val="dk1"/>
              </a:solidFill>
              <a:latin typeface="Corbel"/>
              <a:ea typeface="Corbel"/>
              <a:cs typeface="Corbel"/>
              <a:sym typeface="Corbe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1484311" y="685800"/>
            <a:ext cx="10018712" cy="1752599"/>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1"/>
              </a:buClr>
              <a:buFont typeface="Corbel"/>
              <a:buNone/>
              <a:defRPr sz="4000" b="0" i="0" u="none" strike="noStrike" cap="none">
                <a:solidFill>
                  <a:schemeClr val="dk1"/>
                </a:solidFill>
                <a:latin typeface="Corbel"/>
                <a:ea typeface="Corbel"/>
                <a:cs typeface="Corbel"/>
                <a:sym typeface="Corbel"/>
              </a:defRPr>
            </a:lvl1pPr>
            <a:lvl2pPr marL="0" marR="0" lvl="1" indent="0" algn="l" rtl="0">
              <a:spcBef>
                <a:spcPts val="0"/>
              </a:spcBef>
              <a:buClr>
                <a:schemeClr val="dk2"/>
              </a:buClr>
              <a:buFont typeface="Arial"/>
              <a:buNone/>
              <a:defRPr sz="1800" b="0" i="0" u="none" strike="noStrike" cap="none">
                <a:solidFill>
                  <a:schemeClr val="dk2"/>
                </a:solidFill>
              </a:defRPr>
            </a:lvl2pPr>
            <a:lvl3pPr marL="0" marR="0" lvl="2" indent="0" algn="l" rtl="0">
              <a:spcBef>
                <a:spcPts val="0"/>
              </a:spcBef>
              <a:buClr>
                <a:schemeClr val="dk2"/>
              </a:buClr>
              <a:buFont typeface="Arial"/>
              <a:buNone/>
              <a:defRPr sz="1800" b="0" i="0" u="none" strike="noStrike" cap="none">
                <a:solidFill>
                  <a:schemeClr val="dk2"/>
                </a:solidFill>
              </a:defRPr>
            </a:lvl3pPr>
            <a:lvl4pPr marL="0" marR="0" lvl="3" indent="0" algn="l" rtl="0">
              <a:spcBef>
                <a:spcPts val="0"/>
              </a:spcBef>
              <a:buClr>
                <a:schemeClr val="dk2"/>
              </a:buClr>
              <a:buFont typeface="Arial"/>
              <a:buNone/>
              <a:defRPr sz="1800" b="0" i="0" u="none" strike="noStrike" cap="none">
                <a:solidFill>
                  <a:schemeClr val="dk2"/>
                </a:solidFill>
              </a:defRPr>
            </a:lvl4pPr>
            <a:lvl5pPr marL="0" marR="0" lvl="4" indent="0" algn="l" rtl="0">
              <a:spcBef>
                <a:spcPts val="0"/>
              </a:spcBef>
              <a:buClr>
                <a:schemeClr val="dk2"/>
              </a:buClr>
              <a:buFont typeface="Arial"/>
              <a:buNone/>
              <a:defRPr sz="1800" b="0" i="0" u="none" strike="noStrike" cap="none">
                <a:solidFill>
                  <a:schemeClr val="dk2"/>
                </a:solidFill>
              </a:defRPr>
            </a:lvl5pPr>
            <a:lvl6pPr marL="0" marR="0" lvl="5" indent="0" algn="l" rtl="0">
              <a:spcBef>
                <a:spcPts val="0"/>
              </a:spcBef>
              <a:buClr>
                <a:schemeClr val="dk2"/>
              </a:buClr>
              <a:buFont typeface="Arial"/>
              <a:buNone/>
              <a:defRPr sz="1800" b="0" i="0" u="none" strike="noStrike" cap="none">
                <a:solidFill>
                  <a:schemeClr val="dk2"/>
                </a:solidFill>
              </a:defRPr>
            </a:lvl6pPr>
            <a:lvl7pPr marL="0" marR="0" lvl="6" indent="0" algn="l" rtl="0">
              <a:spcBef>
                <a:spcPts val="0"/>
              </a:spcBef>
              <a:buClr>
                <a:schemeClr val="dk2"/>
              </a:buClr>
              <a:buFont typeface="Arial"/>
              <a:buNone/>
              <a:defRPr sz="1800" b="0" i="0" u="none" strike="noStrike" cap="none">
                <a:solidFill>
                  <a:schemeClr val="dk2"/>
                </a:solidFill>
              </a:defRPr>
            </a:lvl7pPr>
            <a:lvl8pPr marL="0" marR="0" lvl="7" indent="0" algn="l" rtl="0">
              <a:spcBef>
                <a:spcPts val="0"/>
              </a:spcBef>
              <a:buClr>
                <a:schemeClr val="dk2"/>
              </a:buClr>
              <a:buFont typeface="Arial"/>
              <a:buNone/>
              <a:defRPr sz="1800" b="0" i="0" u="none" strike="noStrike" cap="none">
                <a:solidFill>
                  <a:schemeClr val="dk2"/>
                </a:solidFill>
              </a:defRPr>
            </a:lvl8pPr>
            <a:lvl9pPr marL="0" marR="0" lvl="8" indent="0" algn="l" rtl="0">
              <a:spcBef>
                <a:spcPts val="0"/>
              </a:spcBef>
              <a:buClr>
                <a:schemeClr val="dk2"/>
              </a:buClr>
              <a:buFont typeface="Arial"/>
              <a:buNone/>
              <a:defRPr sz="1800" b="0" i="0" u="none" strike="noStrike" cap="none">
                <a:solidFill>
                  <a:schemeClr val="dk2"/>
                </a:solidFill>
              </a:defRPr>
            </a:lvl9pPr>
          </a:lstStyle>
          <a:p>
            <a:endParaRPr/>
          </a:p>
        </p:txBody>
      </p:sp>
      <p:sp>
        <p:nvSpPr>
          <p:cNvPr id="76" name="Shape 76"/>
          <p:cNvSpPr txBox="1">
            <a:spLocks noGrp="1"/>
          </p:cNvSpPr>
          <p:nvPr>
            <p:ph type="dt" idx="10"/>
          </p:nvPr>
        </p:nvSpPr>
        <p:spPr>
          <a:xfrm>
            <a:off x="9732656" y="5883275"/>
            <a:ext cx="114300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77" name="Shape 77"/>
          <p:cNvSpPr txBox="1">
            <a:spLocks noGrp="1"/>
          </p:cNvSpPr>
          <p:nvPr>
            <p:ph type="ftr" idx="11"/>
          </p:nvPr>
        </p:nvSpPr>
        <p:spPr>
          <a:xfrm>
            <a:off x="2572277" y="5883275"/>
            <a:ext cx="7084176"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78" name="Shape 78"/>
          <p:cNvSpPr txBox="1">
            <a:spLocks noGrp="1"/>
          </p:cNvSpPr>
          <p:nvPr>
            <p:ph type="sldNum" idx="12"/>
          </p:nvPr>
        </p:nvSpPr>
        <p:spPr>
          <a:xfrm>
            <a:off x="10951856" y="5883275"/>
            <a:ext cx="551166"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1"/>
              </a:buClr>
              <a:buSzPct val="25000"/>
              <a:buFont typeface="Corbel"/>
              <a:buNone/>
            </a:pPr>
            <a:fld id="{00000000-1234-1234-1234-123412341234}" type="slidenum">
              <a:rPr lang="en-US" sz="1000" b="0" i="0" u="none" strike="noStrike" cap="none">
                <a:solidFill>
                  <a:schemeClr val="dk1"/>
                </a:solidFill>
                <a:latin typeface="Corbel"/>
                <a:ea typeface="Corbel"/>
                <a:cs typeface="Corbel"/>
                <a:sym typeface="Corbel"/>
              </a:rPr>
              <a:t>‹#›</a:t>
            </a:fld>
            <a:endParaRPr lang="en-US" sz="1000" b="0" i="0" u="none" strike="noStrike" cap="none">
              <a:solidFill>
                <a:schemeClr val="dk1"/>
              </a:solidFill>
              <a:latin typeface="Corbel"/>
              <a:ea typeface="Corbel"/>
              <a:cs typeface="Corbel"/>
              <a:sym typeface="Corbe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79"/>
        <p:cNvGrpSpPr/>
        <p:nvPr/>
      </p:nvGrpSpPr>
      <p:grpSpPr>
        <a:xfrm>
          <a:off x="0" y="0"/>
          <a:ext cx="0" cy="0"/>
          <a:chOff x="0" y="0"/>
          <a:chExt cx="0" cy="0"/>
        </a:xfrm>
      </p:grpSpPr>
      <p:sp>
        <p:nvSpPr>
          <p:cNvPr id="80" name="Shape 80"/>
          <p:cNvSpPr txBox="1">
            <a:spLocks noGrp="1"/>
          </p:cNvSpPr>
          <p:nvPr>
            <p:ph type="title"/>
          </p:nvPr>
        </p:nvSpPr>
        <p:spPr>
          <a:xfrm>
            <a:off x="1482724" y="1752599"/>
            <a:ext cx="5426157" cy="1371598"/>
          </a:xfrm>
          <a:prstGeom prst="rect">
            <a:avLst/>
          </a:prstGeom>
          <a:noFill/>
          <a:ln>
            <a:noFill/>
          </a:ln>
        </p:spPr>
        <p:txBody>
          <a:bodyPr lIns="91425" tIns="91425" rIns="91425" bIns="91425" anchor="b" anchorCtr="0"/>
          <a:lstStyle>
            <a:lvl1pPr marL="0" marR="0" lvl="0" indent="0" algn="ctr" rtl="0">
              <a:lnSpc>
                <a:spcPct val="100000"/>
              </a:lnSpc>
              <a:spcBef>
                <a:spcPts val="0"/>
              </a:spcBef>
              <a:spcAft>
                <a:spcPts val="0"/>
              </a:spcAft>
              <a:buClr>
                <a:schemeClr val="dk1"/>
              </a:buClr>
              <a:buFont typeface="Corbel"/>
              <a:buNone/>
              <a:defRPr sz="2800" b="0" i="0" u="none" strike="noStrike" cap="none">
                <a:solidFill>
                  <a:schemeClr val="dk1"/>
                </a:solidFill>
                <a:latin typeface="Corbel"/>
                <a:ea typeface="Corbel"/>
                <a:cs typeface="Corbel"/>
                <a:sym typeface="Corbel"/>
              </a:defRPr>
            </a:lvl1pPr>
            <a:lvl2pPr marL="0" marR="0" lvl="1" indent="0" algn="l" rtl="0">
              <a:spcBef>
                <a:spcPts val="0"/>
              </a:spcBef>
              <a:buClr>
                <a:schemeClr val="dk2"/>
              </a:buClr>
              <a:buFont typeface="Arial"/>
              <a:buNone/>
              <a:defRPr sz="1800" b="0" i="0" u="none" strike="noStrike" cap="none">
                <a:solidFill>
                  <a:schemeClr val="dk2"/>
                </a:solidFill>
              </a:defRPr>
            </a:lvl2pPr>
            <a:lvl3pPr marL="0" marR="0" lvl="2" indent="0" algn="l" rtl="0">
              <a:spcBef>
                <a:spcPts val="0"/>
              </a:spcBef>
              <a:buClr>
                <a:schemeClr val="dk2"/>
              </a:buClr>
              <a:buFont typeface="Arial"/>
              <a:buNone/>
              <a:defRPr sz="1800" b="0" i="0" u="none" strike="noStrike" cap="none">
                <a:solidFill>
                  <a:schemeClr val="dk2"/>
                </a:solidFill>
              </a:defRPr>
            </a:lvl3pPr>
            <a:lvl4pPr marL="0" marR="0" lvl="3" indent="0" algn="l" rtl="0">
              <a:spcBef>
                <a:spcPts val="0"/>
              </a:spcBef>
              <a:buClr>
                <a:schemeClr val="dk2"/>
              </a:buClr>
              <a:buFont typeface="Arial"/>
              <a:buNone/>
              <a:defRPr sz="1800" b="0" i="0" u="none" strike="noStrike" cap="none">
                <a:solidFill>
                  <a:schemeClr val="dk2"/>
                </a:solidFill>
              </a:defRPr>
            </a:lvl4pPr>
            <a:lvl5pPr marL="0" marR="0" lvl="4" indent="0" algn="l" rtl="0">
              <a:spcBef>
                <a:spcPts val="0"/>
              </a:spcBef>
              <a:buClr>
                <a:schemeClr val="dk2"/>
              </a:buClr>
              <a:buFont typeface="Arial"/>
              <a:buNone/>
              <a:defRPr sz="1800" b="0" i="0" u="none" strike="noStrike" cap="none">
                <a:solidFill>
                  <a:schemeClr val="dk2"/>
                </a:solidFill>
              </a:defRPr>
            </a:lvl5pPr>
            <a:lvl6pPr marL="0" marR="0" lvl="5" indent="0" algn="l" rtl="0">
              <a:spcBef>
                <a:spcPts val="0"/>
              </a:spcBef>
              <a:buClr>
                <a:schemeClr val="dk2"/>
              </a:buClr>
              <a:buFont typeface="Arial"/>
              <a:buNone/>
              <a:defRPr sz="1800" b="0" i="0" u="none" strike="noStrike" cap="none">
                <a:solidFill>
                  <a:schemeClr val="dk2"/>
                </a:solidFill>
              </a:defRPr>
            </a:lvl6pPr>
            <a:lvl7pPr marL="0" marR="0" lvl="6" indent="0" algn="l" rtl="0">
              <a:spcBef>
                <a:spcPts val="0"/>
              </a:spcBef>
              <a:buClr>
                <a:schemeClr val="dk2"/>
              </a:buClr>
              <a:buFont typeface="Arial"/>
              <a:buNone/>
              <a:defRPr sz="1800" b="0" i="0" u="none" strike="noStrike" cap="none">
                <a:solidFill>
                  <a:schemeClr val="dk2"/>
                </a:solidFill>
              </a:defRPr>
            </a:lvl7pPr>
            <a:lvl8pPr marL="0" marR="0" lvl="7" indent="0" algn="l" rtl="0">
              <a:spcBef>
                <a:spcPts val="0"/>
              </a:spcBef>
              <a:buClr>
                <a:schemeClr val="dk2"/>
              </a:buClr>
              <a:buFont typeface="Arial"/>
              <a:buNone/>
              <a:defRPr sz="1800" b="0" i="0" u="none" strike="noStrike" cap="none">
                <a:solidFill>
                  <a:schemeClr val="dk2"/>
                </a:solidFill>
              </a:defRPr>
            </a:lvl8pPr>
            <a:lvl9pPr marL="0" marR="0" lvl="8" indent="0" algn="l" rtl="0">
              <a:spcBef>
                <a:spcPts val="0"/>
              </a:spcBef>
              <a:buClr>
                <a:schemeClr val="dk2"/>
              </a:buClr>
              <a:buFont typeface="Arial"/>
              <a:buNone/>
              <a:defRPr sz="1800" b="0" i="0" u="none" strike="noStrike" cap="none">
                <a:solidFill>
                  <a:schemeClr val="dk2"/>
                </a:solidFill>
              </a:defRPr>
            </a:lvl9pPr>
          </a:lstStyle>
          <a:p>
            <a:endParaRPr/>
          </a:p>
        </p:txBody>
      </p:sp>
      <p:sp>
        <p:nvSpPr>
          <p:cNvPr id="81" name="Shape 81"/>
          <p:cNvSpPr>
            <a:spLocks noGrp="1"/>
          </p:cNvSpPr>
          <p:nvPr>
            <p:ph type="pic" idx="2"/>
          </p:nvPr>
        </p:nvSpPr>
        <p:spPr>
          <a:xfrm>
            <a:off x="7594682" y="914400"/>
            <a:ext cx="3280972" cy="4572000"/>
          </a:xfrm>
          <a:prstGeom prst="roundRect">
            <a:avLst>
              <a:gd name="adj" fmla="val 4280"/>
            </a:avLst>
          </a:prstGeom>
          <a:noFill/>
          <a:ln w="38100" cap="flat" cmpd="sng">
            <a:solidFill>
              <a:schemeClr val="lt2"/>
            </a:solidFill>
            <a:prstDash val="solid"/>
            <a:round/>
            <a:headEnd type="none" w="med" len="med"/>
            <a:tailEnd type="none" w="med" len="med"/>
          </a:ln>
        </p:spPr>
        <p:txBody>
          <a:bodyPr lIns="91425" tIns="91425" rIns="91425" bIns="91425" anchor="t" anchorCtr="0"/>
          <a:lstStyle>
            <a:lvl1pPr marL="0" marR="0" lvl="0" indent="0" algn="ctr" rtl="0">
              <a:lnSpc>
                <a:spcPct val="100000"/>
              </a:lnSpc>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1pPr>
            <a:lvl2pPr marL="457200" marR="0" lvl="1" indent="0" algn="l" rtl="0">
              <a:lnSpc>
                <a:spcPct val="100000"/>
              </a:lnSpc>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2pPr>
            <a:lvl3pPr marL="914400" marR="0" lvl="2" indent="0" algn="l" rtl="0">
              <a:lnSpc>
                <a:spcPct val="100000"/>
              </a:lnSpc>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3pPr>
            <a:lvl4pPr marL="1371600" marR="0" lvl="3" indent="0" algn="l" rtl="0">
              <a:lnSpc>
                <a:spcPct val="100000"/>
              </a:lnSpc>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4pPr>
            <a:lvl5pPr marL="1828800" marR="0" lvl="4" indent="0" algn="l" rtl="0">
              <a:lnSpc>
                <a:spcPct val="100000"/>
              </a:lnSpc>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5pPr>
            <a:lvl6pPr marL="2286000" marR="0" lvl="5" indent="0" algn="l" rtl="0">
              <a:lnSpc>
                <a:spcPct val="100000"/>
              </a:lnSpc>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6pPr>
            <a:lvl7pPr marL="2743200" marR="0" lvl="6" indent="0" algn="l" rtl="0">
              <a:lnSpc>
                <a:spcPct val="100000"/>
              </a:lnSpc>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7pPr>
            <a:lvl8pPr marL="3200400" marR="0" lvl="7" indent="0" algn="l" rtl="0">
              <a:lnSpc>
                <a:spcPct val="100000"/>
              </a:lnSpc>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8pPr>
            <a:lvl9pPr marL="3657600" marR="0" lvl="8" indent="0" algn="l" rtl="0">
              <a:lnSpc>
                <a:spcPct val="100000"/>
              </a:lnSpc>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9pPr>
          </a:lstStyle>
          <a:p>
            <a:endParaRPr/>
          </a:p>
        </p:txBody>
      </p:sp>
      <p:sp>
        <p:nvSpPr>
          <p:cNvPr id="82" name="Shape 82"/>
          <p:cNvSpPr txBox="1">
            <a:spLocks noGrp="1"/>
          </p:cNvSpPr>
          <p:nvPr>
            <p:ph type="body" idx="1"/>
          </p:nvPr>
        </p:nvSpPr>
        <p:spPr>
          <a:xfrm>
            <a:off x="1482724" y="3124199"/>
            <a:ext cx="5426157" cy="1828800"/>
          </a:xfrm>
          <a:prstGeom prst="rect">
            <a:avLst/>
          </a:prstGeom>
          <a:noFill/>
          <a:ln>
            <a:noFill/>
          </a:ln>
        </p:spPr>
        <p:txBody>
          <a:bodyPr lIns="91425" tIns="91425" rIns="91425" bIns="91425" anchor="ctr" anchorCtr="0"/>
          <a:lstStyle>
            <a:lvl1pPr marL="0" marR="0" lvl="0" indent="0" algn="ctr" rtl="0">
              <a:lnSpc>
                <a:spcPct val="100000"/>
              </a:lnSpc>
              <a:spcBef>
                <a:spcPts val="360"/>
              </a:spcBef>
              <a:spcAft>
                <a:spcPts val="600"/>
              </a:spcAft>
              <a:buClr>
                <a:srgbClr val="1186C3"/>
              </a:buClr>
              <a:buFont typeface="Arial"/>
              <a:buNone/>
              <a:defRPr sz="1800" b="0" i="0" u="none" strike="noStrike" cap="none">
                <a:solidFill>
                  <a:schemeClr val="dk1"/>
                </a:solidFill>
                <a:latin typeface="Corbel"/>
                <a:ea typeface="Corbel"/>
                <a:cs typeface="Corbel"/>
                <a:sym typeface="Corbel"/>
              </a:defRPr>
            </a:lvl1pPr>
            <a:lvl2pPr marL="457200" marR="0" lvl="1" indent="0" algn="l" rtl="0">
              <a:lnSpc>
                <a:spcPct val="100000"/>
              </a:lnSpc>
              <a:spcBef>
                <a:spcPts val="240"/>
              </a:spcBef>
              <a:spcAft>
                <a:spcPts val="600"/>
              </a:spcAft>
              <a:buClr>
                <a:srgbClr val="1186C3"/>
              </a:buClr>
              <a:buFont typeface="Arial"/>
              <a:buNone/>
              <a:defRPr sz="1200" b="0" i="0" u="none" strike="noStrike" cap="none">
                <a:solidFill>
                  <a:schemeClr val="dk1"/>
                </a:solidFill>
                <a:latin typeface="Corbel"/>
                <a:ea typeface="Corbel"/>
                <a:cs typeface="Corbel"/>
                <a:sym typeface="Corbel"/>
              </a:defRPr>
            </a:lvl2pPr>
            <a:lvl3pPr marL="914400" marR="0" lvl="2" indent="0" algn="l" rtl="0">
              <a:lnSpc>
                <a:spcPct val="100000"/>
              </a:lnSpc>
              <a:spcBef>
                <a:spcPts val="200"/>
              </a:spcBef>
              <a:spcAft>
                <a:spcPts val="600"/>
              </a:spcAft>
              <a:buClr>
                <a:srgbClr val="1186C3"/>
              </a:buClr>
              <a:buFont typeface="Arial"/>
              <a:buNone/>
              <a:defRPr sz="1000" b="0" i="0" u="none" strike="noStrike" cap="none">
                <a:solidFill>
                  <a:schemeClr val="dk1"/>
                </a:solidFill>
                <a:latin typeface="Corbel"/>
                <a:ea typeface="Corbel"/>
                <a:cs typeface="Corbel"/>
                <a:sym typeface="Corbel"/>
              </a:defRPr>
            </a:lvl3pPr>
            <a:lvl4pPr marL="1371600" marR="0" lvl="3" indent="0" algn="l" rtl="0">
              <a:lnSpc>
                <a:spcPct val="100000"/>
              </a:lnSpc>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4pPr>
            <a:lvl5pPr marL="1828800" marR="0" lvl="4" indent="0" algn="l" rtl="0">
              <a:lnSpc>
                <a:spcPct val="100000"/>
              </a:lnSpc>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5pPr>
            <a:lvl6pPr marL="2286000" marR="0" lvl="5" indent="0" algn="l" rtl="0">
              <a:lnSpc>
                <a:spcPct val="100000"/>
              </a:lnSpc>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6pPr>
            <a:lvl7pPr marL="2743200" marR="0" lvl="6" indent="0" algn="l" rtl="0">
              <a:lnSpc>
                <a:spcPct val="100000"/>
              </a:lnSpc>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7pPr>
            <a:lvl8pPr marL="3200400" marR="0" lvl="7" indent="0" algn="l" rtl="0">
              <a:lnSpc>
                <a:spcPct val="100000"/>
              </a:lnSpc>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8pPr>
            <a:lvl9pPr marL="3657600" marR="0" lvl="8" indent="0" algn="l" rtl="0">
              <a:lnSpc>
                <a:spcPct val="100000"/>
              </a:lnSpc>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9pPr>
          </a:lstStyle>
          <a:p>
            <a:endParaRPr/>
          </a:p>
        </p:txBody>
      </p:sp>
      <p:sp>
        <p:nvSpPr>
          <p:cNvPr id="83" name="Shape 83"/>
          <p:cNvSpPr txBox="1">
            <a:spLocks noGrp="1"/>
          </p:cNvSpPr>
          <p:nvPr>
            <p:ph type="dt" idx="10"/>
          </p:nvPr>
        </p:nvSpPr>
        <p:spPr>
          <a:xfrm>
            <a:off x="9732656" y="5883275"/>
            <a:ext cx="114300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84" name="Shape 84"/>
          <p:cNvSpPr txBox="1">
            <a:spLocks noGrp="1"/>
          </p:cNvSpPr>
          <p:nvPr>
            <p:ph type="ftr" idx="11"/>
          </p:nvPr>
        </p:nvSpPr>
        <p:spPr>
          <a:xfrm>
            <a:off x="2572277" y="5883275"/>
            <a:ext cx="7084176"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85" name="Shape 85"/>
          <p:cNvSpPr txBox="1">
            <a:spLocks noGrp="1"/>
          </p:cNvSpPr>
          <p:nvPr>
            <p:ph type="sldNum" idx="12"/>
          </p:nvPr>
        </p:nvSpPr>
        <p:spPr>
          <a:xfrm>
            <a:off x="10951856" y="5883275"/>
            <a:ext cx="551166"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1"/>
              </a:buClr>
              <a:buSzPct val="25000"/>
              <a:buFont typeface="Corbel"/>
              <a:buNone/>
            </a:pPr>
            <a:fld id="{00000000-1234-1234-1234-123412341234}" type="slidenum">
              <a:rPr lang="en-US" sz="1000" b="0" i="0" u="none" strike="noStrike" cap="none">
                <a:solidFill>
                  <a:schemeClr val="dk1"/>
                </a:solidFill>
                <a:latin typeface="Corbel"/>
                <a:ea typeface="Corbel"/>
                <a:cs typeface="Corbel"/>
                <a:sym typeface="Corbel"/>
              </a:rPr>
              <a:t>‹#›</a:t>
            </a:fld>
            <a:endParaRPr lang="en-US" sz="1000" b="0" i="0" u="none" strike="noStrike" cap="none">
              <a:solidFill>
                <a:schemeClr val="dk1"/>
              </a:solidFill>
              <a:latin typeface="Corbel"/>
              <a:ea typeface="Corbel"/>
              <a:cs typeface="Corbel"/>
              <a:sym typeface="Corbe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Panoramic Picture with Caption">
    <p:spTree>
      <p:nvGrpSpPr>
        <p:cNvPr id="1" name="Shape 86"/>
        <p:cNvGrpSpPr/>
        <p:nvPr/>
      </p:nvGrpSpPr>
      <p:grpSpPr>
        <a:xfrm>
          <a:off x="0" y="0"/>
          <a:ext cx="0" cy="0"/>
          <a:chOff x="0" y="0"/>
          <a:chExt cx="0" cy="0"/>
        </a:xfrm>
      </p:grpSpPr>
      <p:sp>
        <p:nvSpPr>
          <p:cNvPr id="87" name="Shape 87"/>
          <p:cNvSpPr txBox="1">
            <a:spLocks noGrp="1"/>
          </p:cNvSpPr>
          <p:nvPr>
            <p:ph type="title"/>
          </p:nvPr>
        </p:nvSpPr>
        <p:spPr>
          <a:xfrm>
            <a:off x="1484311" y="4732864"/>
            <a:ext cx="10018710" cy="566736"/>
          </a:xfrm>
          <a:prstGeom prst="rect">
            <a:avLst/>
          </a:prstGeom>
          <a:noFill/>
          <a:ln>
            <a:noFill/>
          </a:ln>
        </p:spPr>
        <p:txBody>
          <a:bodyPr lIns="91425" tIns="91425" rIns="91425" bIns="91425" anchor="b" anchorCtr="0"/>
          <a:lstStyle>
            <a:lvl1pPr marL="0" marR="0" lvl="0" indent="0" algn="ctr" rtl="0">
              <a:lnSpc>
                <a:spcPct val="100000"/>
              </a:lnSpc>
              <a:spcBef>
                <a:spcPts val="0"/>
              </a:spcBef>
              <a:spcAft>
                <a:spcPts val="0"/>
              </a:spcAft>
              <a:buClr>
                <a:schemeClr val="dk1"/>
              </a:buClr>
              <a:buFont typeface="Corbel"/>
              <a:buNone/>
              <a:defRPr sz="2400" b="0" i="0" u="none" strike="noStrike" cap="none">
                <a:solidFill>
                  <a:schemeClr val="dk1"/>
                </a:solidFill>
                <a:latin typeface="Corbel"/>
                <a:ea typeface="Corbel"/>
                <a:cs typeface="Corbel"/>
                <a:sym typeface="Corbel"/>
              </a:defRPr>
            </a:lvl1pPr>
            <a:lvl2pPr marL="0" marR="0" lvl="1" indent="0" algn="l" rtl="0">
              <a:spcBef>
                <a:spcPts val="0"/>
              </a:spcBef>
              <a:buClr>
                <a:schemeClr val="dk2"/>
              </a:buClr>
              <a:buFont typeface="Arial"/>
              <a:buNone/>
              <a:defRPr sz="1800" b="0" i="0" u="none" strike="noStrike" cap="none">
                <a:solidFill>
                  <a:schemeClr val="dk2"/>
                </a:solidFill>
              </a:defRPr>
            </a:lvl2pPr>
            <a:lvl3pPr marL="0" marR="0" lvl="2" indent="0" algn="l" rtl="0">
              <a:spcBef>
                <a:spcPts val="0"/>
              </a:spcBef>
              <a:buClr>
                <a:schemeClr val="dk2"/>
              </a:buClr>
              <a:buFont typeface="Arial"/>
              <a:buNone/>
              <a:defRPr sz="1800" b="0" i="0" u="none" strike="noStrike" cap="none">
                <a:solidFill>
                  <a:schemeClr val="dk2"/>
                </a:solidFill>
              </a:defRPr>
            </a:lvl3pPr>
            <a:lvl4pPr marL="0" marR="0" lvl="3" indent="0" algn="l" rtl="0">
              <a:spcBef>
                <a:spcPts val="0"/>
              </a:spcBef>
              <a:buClr>
                <a:schemeClr val="dk2"/>
              </a:buClr>
              <a:buFont typeface="Arial"/>
              <a:buNone/>
              <a:defRPr sz="1800" b="0" i="0" u="none" strike="noStrike" cap="none">
                <a:solidFill>
                  <a:schemeClr val="dk2"/>
                </a:solidFill>
              </a:defRPr>
            </a:lvl4pPr>
            <a:lvl5pPr marL="0" marR="0" lvl="4" indent="0" algn="l" rtl="0">
              <a:spcBef>
                <a:spcPts val="0"/>
              </a:spcBef>
              <a:buClr>
                <a:schemeClr val="dk2"/>
              </a:buClr>
              <a:buFont typeface="Arial"/>
              <a:buNone/>
              <a:defRPr sz="1800" b="0" i="0" u="none" strike="noStrike" cap="none">
                <a:solidFill>
                  <a:schemeClr val="dk2"/>
                </a:solidFill>
              </a:defRPr>
            </a:lvl5pPr>
            <a:lvl6pPr marL="0" marR="0" lvl="5" indent="0" algn="l" rtl="0">
              <a:spcBef>
                <a:spcPts val="0"/>
              </a:spcBef>
              <a:buClr>
                <a:schemeClr val="dk2"/>
              </a:buClr>
              <a:buFont typeface="Arial"/>
              <a:buNone/>
              <a:defRPr sz="1800" b="0" i="0" u="none" strike="noStrike" cap="none">
                <a:solidFill>
                  <a:schemeClr val="dk2"/>
                </a:solidFill>
              </a:defRPr>
            </a:lvl6pPr>
            <a:lvl7pPr marL="0" marR="0" lvl="6" indent="0" algn="l" rtl="0">
              <a:spcBef>
                <a:spcPts val="0"/>
              </a:spcBef>
              <a:buClr>
                <a:schemeClr val="dk2"/>
              </a:buClr>
              <a:buFont typeface="Arial"/>
              <a:buNone/>
              <a:defRPr sz="1800" b="0" i="0" u="none" strike="noStrike" cap="none">
                <a:solidFill>
                  <a:schemeClr val="dk2"/>
                </a:solidFill>
              </a:defRPr>
            </a:lvl7pPr>
            <a:lvl8pPr marL="0" marR="0" lvl="7" indent="0" algn="l" rtl="0">
              <a:spcBef>
                <a:spcPts val="0"/>
              </a:spcBef>
              <a:buClr>
                <a:schemeClr val="dk2"/>
              </a:buClr>
              <a:buFont typeface="Arial"/>
              <a:buNone/>
              <a:defRPr sz="1800" b="0" i="0" u="none" strike="noStrike" cap="none">
                <a:solidFill>
                  <a:schemeClr val="dk2"/>
                </a:solidFill>
              </a:defRPr>
            </a:lvl8pPr>
            <a:lvl9pPr marL="0" marR="0" lvl="8" indent="0" algn="l" rtl="0">
              <a:spcBef>
                <a:spcPts val="0"/>
              </a:spcBef>
              <a:buClr>
                <a:schemeClr val="dk2"/>
              </a:buClr>
              <a:buFont typeface="Arial"/>
              <a:buNone/>
              <a:defRPr sz="1800" b="0" i="0" u="none" strike="noStrike" cap="none">
                <a:solidFill>
                  <a:schemeClr val="dk2"/>
                </a:solidFill>
              </a:defRPr>
            </a:lvl9pPr>
          </a:lstStyle>
          <a:p>
            <a:endParaRPr/>
          </a:p>
        </p:txBody>
      </p:sp>
      <p:sp>
        <p:nvSpPr>
          <p:cNvPr id="88" name="Shape 88"/>
          <p:cNvSpPr>
            <a:spLocks noGrp="1"/>
          </p:cNvSpPr>
          <p:nvPr>
            <p:ph type="pic" idx="2"/>
          </p:nvPr>
        </p:nvSpPr>
        <p:spPr>
          <a:xfrm>
            <a:off x="2386010" y="932112"/>
            <a:ext cx="8225943" cy="3164975"/>
          </a:xfrm>
          <a:prstGeom prst="roundRect">
            <a:avLst>
              <a:gd name="adj" fmla="val 4380"/>
            </a:avLst>
          </a:prstGeom>
          <a:noFill/>
          <a:ln w="38100" cap="flat" cmpd="sng">
            <a:solidFill>
              <a:schemeClr val="lt2"/>
            </a:solidFill>
            <a:prstDash val="solid"/>
            <a:round/>
            <a:headEnd type="none" w="med" len="med"/>
            <a:tailEnd type="none" w="med" len="med"/>
          </a:ln>
        </p:spPr>
        <p:txBody>
          <a:bodyPr lIns="91425" tIns="91425" rIns="91425" bIns="91425" anchor="t" anchorCtr="0"/>
          <a:lstStyle>
            <a:lvl1pPr marL="0" marR="0" lvl="0" indent="0" algn="ctr" rtl="0">
              <a:lnSpc>
                <a:spcPct val="100000"/>
              </a:lnSpc>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1pPr>
            <a:lvl2pPr marL="457200" marR="0" lvl="1" indent="0" algn="l" rtl="0">
              <a:lnSpc>
                <a:spcPct val="100000"/>
              </a:lnSpc>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2pPr>
            <a:lvl3pPr marL="914400" marR="0" lvl="2" indent="0" algn="l" rtl="0">
              <a:lnSpc>
                <a:spcPct val="100000"/>
              </a:lnSpc>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3pPr>
            <a:lvl4pPr marL="1371600" marR="0" lvl="3" indent="0" algn="l" rtl="0">
              <a:lnSpc>
                <a:spcPct val="100000"/>
              </a:lnSpc>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4pPr>
            <a:lvl5pPr marL="1828800" marR="0" lvl="4" indent="0" algn="l" rtl="0">
              <a:lnSpc>
                <a:spcPct val="100000"/>
              </a:lnSpc>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5pPr>
            <a:lvl6pPr marL="2286000" marR="0" lvl="5" indent="0" algn="l" rtl="0">
              <a:lnSpc>
                <a:spcPct val="100000"/>
              </a:lnSpc>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6pPr>
            <a:lvl7pPr marL="2743200" marR="0" lvl="6" indent="0" algn="l" rtl="0">
              <a:lnSpc>
                <a:spcPct val="100000"/>
              </a:lnSpc>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7pPr>
            <a:lvl8pPr marL="3200400" marR="0" lvl="7" indent="0" algn="l" rtl="0">
              <a:lnSpc>
                <a:spcPct val="100000"/>
              </a:lnSpc>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8pPr>
            <a:lvl9pPr marL="3657600" marR="0" lvl="8" indent="0" algn="l" rtl="0">
              <a:lnSpc>
                <a:spcPct val="100000"/>
              </a:lnSpc>
              <a:spcBef>
                <a:spcPts val="320"/>
              </a:spcBef>
              <a:spcAft>
                <a:spcPts val="600"/>
              </a:spcAft>
              <a:buClr>
                <a:srgbClr val="1186C3"/>
              </a:buClr>
              <a:buFont typeface="Arial"/>
              <a:buNone/>
              <a:defRPr sz="1600" b="0" i="0" u="none" strike="noStrike" cap="none">
                <a:solidFill>
                  <a:schemeClr val="dk1"/>
                </a:solidFill>
                <a:latin typeface="Corbel"/>
                <a:ea typeface="Corbel"/>
                <a:cs typeface="Corbel"/>
                <a:sym typeface="Corbel"/>
              </a:defRPr>
            </a:lvl9pPr>
          </a:lstStyle>
          <a:p>
            <a:endParaRPr/>
          </a:p>
        </p:txBody>
      </p:sp>
      <p:sp>
        <p:nvSpPr>
          <p:cNvPr id="89" name="Shape 89"/>
          <p:cNvSpPr txBox="1">
            <a:spLocks noGrp="1"/>
          </p:cNvSpPr>
          <p:nvPr>
            <p:ph type="body" idx="1"/>
          </p:nvPr>
        </p:nvSpPr>
        <p:spPr>
          <a:xfrm>
            <a:off x="1484311" y="5299603"/>
            <a:ext cx="10018710" cy="493710"/>
          </a:xfrm>
          <a:prstGeom prst="rect">
            <a:avLst/>
          </a:prstGeom>
          <a:noFill/>
          <a:ln>
            <a:noFill/>
          </a:ln>
        </p:spPr>
        <p:txBody>
          <a:bodyPr lIns="91425" tIns="91425" rIns="91425" bIns="91425" anchor="ctr" anchorCtr="0"/>
          <a:lstStyle>
            <a:lvl1pPr marL="0" marR="0" lvl="0" indent="0" algn="ctr" rtl="0">
              <a:lnSpc>
                <a:spcPct val="100000"/>
              </a:lnSpc>
              <a:spcBef>
                <a:spcPts val="280"/>
              </a:spcBef>
              <a:spcAft>
                <a:spcPts val="600"/>
              </a:spcAft>
              <a:buClr>
                <a:srgbClr val="1186C3"/>
              </a:buClr>
              <a:buFont typeface="Arial"/>
              <a:buNone/>
              <a:defRPr sz="1400" b="0" i="0" u="none" strike="noStrike" cap="none">
                <a:solidFill>
                  <a:schemeClr val="dk1"/>
                </a:solidFill>
                <a:latin typeface="Corbel"/>
                <a:ea typeface="Corbel"/>
                <a:cs typeface="Corbel"/>
                <a:sym typeface="Corbel"/>
              </a:defRPr>
            </a:lvl1pPr>
            <a:lvl2pPr marL="457200" marR="0" lvl="1" indent="0" algn="l" rtl="0">
              <a:lnSpc>
                <a:spcPct val="100000"/>
              </a:lnSpc>
              <a:spcBef>
                <a:spcPts val="240"/>
              </a:spcBef>
              <a:spcAft>
                <a:spcPts val="600"/>
              </a:spcAft>
              <a:buClr>
                <a:srgbClr val="1186C3"/>
              </a:buClr>
              <a:buFont typeface="Arial"/>
              <a:buNone/>
              <a:defRPr sz="1200" b="0" i="0" u="none" strike="noStrike" cap="none">
                <a:solidFill>
                  <a:schemeClr val="dk1"/>
                </a:solidFill>
                <a:latin typeface="Corbel"/>
                <a:ea typeface="Corbel"/>
                <a:cs typeface="Corbel"/>
                <a:sym typeface="Corbel"/>
              </a:defRPr>
            </a:lvl2pPr>
            <a:lvl3pPr marL="914400" marR="0" lvl="2" indent="0" algn="l" rtl="0">
              <a:lnSpc>
                <a:spcPct val="100000"/>
              </a:lnSpc>
              <a:spcBef>
                <a:spcPts val="200"/>
              </a:spcBef>
              <a:spcAft>
                <a:spcPts val="600"/>
              </a:spcAft>
              <a:buClr>
                <a:srgbClr val="1186C3"/>
              </a:buClr>
              <a:buFont typeface="Arial"/>
              <a:buNone/>
              <a:defRPr sz="1000" b="0" i="0" u="none" strike="noStrike" cap="none">
                <a:solidFill>
                  <a:schemeClr val="dk1"/>
                </a:solidFill>
                <a:latin typeface="Corbel"/>
                <a:ea typeface="Corbel"/>
                <a:cs typeface="Corbel"/>
                <a:sym typeface="Corbel"/>
              </a:defRPr>
            </a:lvl3pPr>
            <a:lvl4pPr marL="1371600" marR="0" lvl="3" indent="0" algn="l" rtl="0">
              <a:lnSpc>
                <a:spcPct val="100000"/>
              </a:lnSpc>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4pPr>
            <a:lvl5pPr marL="1828800" marR="0" lvl="4" indent="0" algn="l" rtl="0">
              <a:lnSpc>
                <a:spcPct val="100000"/>
              </a:lnSpc>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5pPr>
            <a:lvl6pPr marL="2286000" marR="0" lvl="5" indent="0" algn="l" rtl="0">
              <a:lnSpc>
                <a:spcPct val="100000"/>
              </a:lnSpc>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6pPr>
            <a:lvl7pPr marL="2743200" marR="0" lvl="6" indent="0" algn="l" rtl="0">
              <a:lnSpc>
                <a:spcPct val="100000"/>
              </a:lnSpc>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7pPr>
            <a:lvl8pPr marL="3200400" marR="0" lvl="7" indent="0" algn="l" rtl="0">
              <a:lnSpc>
                <a:spcPct val="100000"/>
              </a:lnSpc>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8pPr>
            <a:lvl9pPr marL="3657600" marR="0" lvl="8" indent="0" algn="l" rtl="0">
              <a:lnSpc>
                <a:spcPct val="100000"/>
              </a:lnSpc>
              <a:spcBef>
                <a:spcPts val="180"/>
              </a:spcBef>
              <a:spcAft>
                <a:spcPts val="600"/>
              </a:spcAft>
              <a:buClr>
                <a:srgbClr val="1186C3"/>
              </a:buClr>
              <a:buFont typeface="Arial"/>
              <a:buNone/>
              <a:defRPr sz="900" b="0" i="0" u="none" strike="noStrike" cap="none">
                <a:solidFill>
                  <a:schemeClr val="dk1"/>
                </a:solidFill>
                <a:latin typeface="Corbel"/>
                <a:ea typeface="Corbel"/>
                <a:cs typeface="Corbel"/>
                <a:sym typeface="Corbel"/>
              </a:defRPr>
            </a:lvl9pPr>
          </a:lstStyle>
          <a:p>
            <a:endParaRPr/>
          </a:p>
        </p:txBody>
      </p:sp>
      <p:sp>
        <p:nvSpPr>
          <p:cNvPr id="90" name="Shape 90"/>
          <p:cNvSpPr txBox="1">
            <a:spLocks noGrp="1"/>
          </p:cNvSpPr>
          <p:nvPr>
            <p:ph type="dt" idx="10"/>
          </p:nvPr>
        </p:nvSpPr>
        <p:spPr>
          <a:xfrm>
            <a:off x="9732656" y="5883275"/>
            <a:ext cx="114300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91" name="Shape 91"/>
          <p:cNvSpPr txBox="1">
            <a:spLocks noGrp="1"/>
          </p:cNvSpPr>
          <p:nvPr>
            <p:ph type="ftr" idx="11"/>
          </p:nvPr>
        </p:nvSpPr>
        <p:spPr>
          <a:xfrm>
            <a:off x="2572277" y="5883275"/>
            <a:ext cx="7084176"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92" name="Shape 92"/>
          <p:cNvSpPr txBox="1">
            <a:spLocks noGrp="1"/>
          </p:cNvSpPr>
          <p:nvPr>
            <p:ph type="sldNum" idx="12"/>
          </p:nvPr>
        </p:nvSpPr>
        <p:spPr>
          <a:xfrm>
            <a:off x="10951856" y="5883275"/>
            <a:ext cx="551166"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1"/>
              </a:buClr>
              <a:buSzPct val="25000"/>
              <a:buFont typeface="Corbel"/>
              <a:buNone/>
            </a:pPr>
            <a:fld id="{00000000-1234-1234-1234-123412341234}" type="slidenum">
              <a:rPr lang="en-US" sz="1000" b="0" i="0" u="none" strike="noStrike" cap="none">
                <a:solidFill>
                  <a:schemeClr val="dk1"/>
                </a:solidFill>
                <a:latin typeface="Corbel"/>
                <a:ea typeface="Corbel"/>
                <a:cs typeface="Corbel"/>
                <a:sym typeface="Corbel"/>
              </a:rPr>
              <a:t>‹#›</a:t>
            </a:fld>
            <a:endParaRPr lang="en-US" sz="1000" b="0" i="0" u="none" strike="noStrike" cap="none">
              <a:solidFill>
                <a:schemeClr val="dk1"/>
              </a:solidFill>
              <a:latin typeface="Corbel"/>
              <a:ea typeface="Corbel"/>
              <a:cs typeface="Corbel"/>
              <a:sym typeface="Corbe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and Caption">
    <p:spTree>
      <p:nvGrpSpPr>
        <p:cNvPr id="1" name="Shape 93"/>
        <p:cNvGrpSpPr/>
        <p:nvPr/>
      </p:nvGrpSpPr>
      <p:grpSpPr>
        <a:xfrm>
          <a:off x="0" y="0"/>
          <a:ext cx="0" cy="0"/>
          <a:chOff x="0" y="0"/>
          <a:chExt cx="0" cy="0"/>
        </a:xfrm>
      </p:grpSpPr>
      <p:sp>
        <p:nvSpPr>
          <p:cNvPr id="94" name="Shape 94"/>
          <p:cNvSpPr txBox="1">
            <a:spLocks noGrp="1"/>
          </p:cNvSpPr>
          <p:nvPr>
            <p:ph type="title"/>
          </p:nvPr>
        </p:nvSpPr>
        <p:spPr>
          <a:xfrm>
            <a:off x="1484312" y="685800"/>
            <a:ext cx="10018710" cy="3048000"/>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1"/>
              </a:buClr>
              <a:buFont typeface="Corbel"/>
              <a:buNone/>
              <a:defRPr sz="3200" b="0" i="0" u="none" strike="noStrike" cap="none">
                <a:solidFill>
                  <a:schemeClr val="dk1"/>
                </a:solidFill>
                <a:latin typeface="Corbel"/>
                <a:ea typeface="Corbel"/>
                <a:cs typeface="Corbel"/>
                <a:sym typeface="Corbel"/>
              </a:defRPr>
            </a:lvl1pPr>
            <a:lvl2pPr marL="0" marR="0" lvl="1" indent="0" algn="l" rtl="0">
              <a:spcBef>
                <a:spcPts val="0"/>
              </a:spcBef>
              <a:buClr>
                <a:schemeClr val="dk2"/>
              </a:buClr>
              <a:buFont typeface="Arial"/>
              <a:buNone/>
              <a:defRPr sz="1800" b="0" i="0" u="none" strike="noStrike" cap="none">
                <a:solidFill>
                  <a:schemeClr val="dk2"/>
                </a:solidFill>
              </a:defRPr>
            </a:lvl2pPr>
            <a:lvl3pPr marL="0" marR="0" lvl="2" indent="0" algn="l" rtl="0">
              <a:spcBef>
                <a:spcPts val="0"/>
              </a:spcBef>
              <a:buClr>
                <a:schemeClr val="dk2"/>
              </a:buClr>
              <a:buFont typeface="Arial"/>
              <a:buNone/>
              <a:defRPr sz="1800" b="0" i="0" u="none" strike="noStrike" cap="none">
                <a:solidFill>
                  <a:schemeClr val="dk2"/>
                </a:solidFill>
              </a:defRPr>
            </a:lvl3pPr>
            <a:lvl4pPr marL="0" marR="0" lvl="3" indent="0" algn="l" rtl="0">
              <a:spcBef>
                <a:spcPts val="0"/>
              </a:spcBef>
              <a:buClr>
                <a:schemeClr val="dk2"/>
              </a:buClr>
              <a:buFont typeface="Arial"/>
              <a:buNone/>
              <a:defRPr sz="1800" b="0" i="0" u="none" strike="noStrike" cap="none">
                <a:solidFill>
                  <a:schemeClr val="dk2"/>
                </a:solidFill>
              </a:defRPr>
            </a:lvl4pPr>
            <a:lvl5pPr marL="0" marR="0" lvl="4" indent="0" algn="l" rtl="0">
              <a:spcBef>
                <a:spcPts val="0"/>
              </a:spcBef>
              <a:buClr>
                <a:schemeClr val="dk2"/>
              </a:buClr>
              <a:buFont typeface="Arial"/>
              <a:buNone/>
              <a:defRPr sz="1800" b="0" i="0" u="none" strike="noStrike" cap="none">
                <a:solidFill>
                  <a:schemeClr val="dk2"/>
                </a:solidFill>
              </a:defRPr>
            </a:lvl5pPr>
            <a:lvl6pPr marL="0" marR="0" lvl="5" indent="0" algn="l" rtl="0">
              <a:spcBef>
                <a:spcPts val="0"/>
              </a:spcBef>
              <a:buClr>
                <a:schemeClr val="dk2"/>
              </a:buClr>
              <a:buFont typeface="Arial"/>
              <a:buNone/>
              <a:defRPr sz="1800" b="0" i="0" u="none" strike="noStrike" cap="none">
                <a:solidFill>
                  <a:schemeClr val="dk2"/>
                </a:solidFill>
              </a:defRPr>
            </a:lvl6pPr>
            <a:lvl7pPr marL="0" marR="0" lvl="6" indent="0" algn="l" rtl="0">
              <a:spcBef>
                <a:spcPts val="0"/>
              </a:spcBef>
              <a:buClr>
                <a:schemeClr val="dk2"/>
              </a:buClr>
              <a:buFont typeface="Arial"/>
              <a:buNone/>
              <a:defRPr sz="1800" b="0" i="0" u="none" strike="noStrike" cap="none">
                <a:solidFill>
                  <a:schemeClr val="dk2"/>
                </a:solidFill>
              </a:defRPr>
            </a:lvl7pPr>
            <a:lvl8pPr marL="0" marR="0" lvl="7" indent="0" algn="l" rtl="0">
              <a:spcBef>
                <a:spcPts val="0"/>
              </a:spcBef>
              <a:buClr>
                <a:schemeClr val="dk2"/>
              </a:buClr>
              <a:buFont typeface="Arial"/>
              <a:buNone/>
              <a:defRPr sz="1800" b="0" i="0" u="none" strike="noStrike" cap="none">
                <a:solidFill>
                  <a:schemeClr val="dk2"/>
                </a:solidFill>
              </a:defRPr>
            </a:lvl8pPr>
            <a:lvl9pPr marL="0" marR="0" lvl="8" indent="0" algn="l" rtl="0">
              <a:spcBef>
                <a:spcPts val="0"/>
              </a:spcBef>
              <a:buClr>
                <a:schemeClr val="dk2"/>
              </a:buClr>
              <a:buFont typeface="Arial"/>
              <a:buNone/>
              <a:defRPr sz="1800" b="0" i="0" u="none" strike="noStrike" cap="none">
                <a:solidFill>
                  <a:schemeClr val="dk2"/>
                </a:solidFill>
              </a:defRPr>
            </a:lvl9pPr>
          </a:lstStyle>
          <a:p>
            <a:endParaRPr/>
          </a:p>
        </p:txBody>
      </p:sp>
      <p:sp>
        <p:nvSpPr>
          <p:cNvPr id="95" name="Shape 95"/>
          <p:cNvSpPr txBox="1">
            <a:spLocks noGrp="1"/>
          </p:cNvSpPr>
          <p:nvPr>
            <p:ph type="body" idx="1"/>
          </p:nvPr>
        </p:nvSpPr>
        <p:spPr>
          <a:xfrm>
            <a:off x="1484312" y="4343400"/>
            <a:ext cx="10018712" cy="1447800"/>
          </a:xfrm>
          <a:prstGeom prst="rect">
            <a:avLst/>
          </a:prstGeom>
          <a:noFill/>
          <a:ln>
            <a:noFill/>
          </a:ln>
        </p:spPr>
        <p:txBody>
          <a:bodyPr lIns="91425" tIns="91425" rIns="91425" bIns="91425" anchor="ctr" anchorCtr="0"/>
          <a:lstStyle>
            <a:lvl1pPr marL="0" marR="0" lvl="0" indent="0" algn="ctr" rtl="0">
              <a:lnSpc>
                <a:spcPct val="100000"/>
              </a:lnSpc>
              <a:spcBef>
                <a:spcPts val="400"/>
              </a:spcBef>
              <a:spcAft>
                <a:spcPts val="600"/>
              </a:spcAft>
              <a:buClr>
                <a:srgbClr val="1186C3"/>
              </a:buClr>
              <a:buFont typeface="Arial"/>
              <a:buNone/>
              <a:defRPr sz="2000" b="0" i="0" u="none" strike="noStrike" cap="none">
                <a:solidFill>
                  <a:schemeClr val="dk1"/>
                </a:solidFill>
                <a:latin typeface="Corbel"/>
                <a:ea typeface="Corbel"/>
                <a:cs typeface="Corbel"/>
                <a:sym typeface="Corbel"/>
              </a:defRPr>
            </a:lvl1pPr>
            <a:lvl2pPr marL="457200" marR="0" lvl="1" indent="0" algn="l" rtl="0">
              <a:lnSpc>
                <a:spcPct val="100000"/>
              </a:lnSpc>
              <a:spcBef>
                <a:spcPts val="360"/>
              </a:spcBef>
              <a:spcAft>
                <a:spcPts val="600"/>
              </a:spcAft>
              <a:buClr>
                <a:srgbClr val="1186C3"/>
              </a:buClr>
              <a:buFont typeface="Arial"/>
              <a:buNone/>
              <a:defRPr sz="1800" b="0" i="0" u="none" strike="noStrike" cap="none">
                <a:solidFill>
                  <a:srgbClr val="888888"/>
                </a:solidFill>
                <a:latin typeface="Corbel"/>
                <a:ea typeface="Corbel"/>
                <a:cs typeface="Corbel"/>
                <a:sym typeface="Corbel"/>
              </a:defRPr>
            </a:lvl2pPr>
            <a:lvl3pPr marL="914400" marR="0" lvl="2" indent="0" algn="l" rtl="0">
              <a:lnSpc>
                <a:spcPct val="100000"/>
              </a:lnSpc>
              <a:spcBef>
                <a:spcPts val="320"/>
              </a:spcBef>
              <a:spcAft>
                <a:spcPts val="600"/>
              </a:spcAft>
              <a:buClr>
                <a:srgbClr val="1186C3"/>
              </a:buClr>
              <a:buFont typeface="Arial"/>
              <a:buNone/>
              <a:defRPr sz="1600" b="0" i="0" u="none" strike="noStrike" cap="none">
                <a:solidFill>
                  <a:srgbClr val="888888"/>
                </a:solidFill>
                <a:latin typeface="Corbel"/>
                <a:ea typeface="Corbel"/>
                <a:cs typeface="Corbel"/>
                <a:sym typeface="Corbel"/>
              </a:defRPr>
            </a:lvl3pPr>
            <a:lvl4pPr marL="1371600" marR="0" lvl="3"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4pPr>
            <a:lvl5pPr marL="1828800" marR="0" lvl="4"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5pPr>
            <a:lvl6pPr marL="2286000" marR="0" lvl="5"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6pPr>
            <a:lvl7pPr marL="2743200" marR="0" lvl="6"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7pPr>
            <a:lvl8pPr marL="3200400" marR="0" lvl="7"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8pPr>
            <a:lvl9pPr marL="3657600" marR="0" lvl="8" indent="0" algn="l" rtl="0">
              <a:lnSpc>
                <a:spcPct val="100000"/>
              </a:lnSpc>
              <a:spcBef>
                <a:spcPts val="280"/>
              </a:spcBef>
              <a:spcAft>
                <a:spcPts val="600"/>
              </a:spcAft>
              <a:buClr>
                <a:srgbClr val="1186C3"/>
              </a:buClr>
              <a:buFont typeface="Arial"/>
              <a:buNone/>
              <a:defRPr sz="1400" b="0" i="0" u="none" strike="noStrike" cap="none">
                <a:solidFill>
                  <a:srgbClr val="888888"/>
                </a:solidFill>
                <a:latin typeface="Corbel"/>
                <a:ea typeface="Corbel"/>
                <a:cs typeface="Corbel"/>
                <a:sym typeface="Corbel"/>
              </a:defRPr>
            </a:lvl9pPr>
          </a:lstStyle>
          <a:p>
            <a:endParaRPr/>
          </a:p>
        </p:txBody>
      </p:sp>
      <p:sp>
        <p:nvSpPr>
          <p:cNvPr id="96" name="Shape 96"/>
          <p:cNvSpPr txBox="1">
            <a:spLocks noGrp="1"/>
          </p:cNvSpPr>
          <p:nvPr>
            <p:ph type="dt" idx="10"/>
          </p:nvPr>
        </p:nvSpPr>
        <p:spPr>
          <a:xfrm>
            <a:off x="9732656" y="5883275"/>
            <a:ext cx="114300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97" name="Shape 97"/>
          <p:cNvSpPr txBox="1">
            <a:spLocks noGrp="1"/>
          </p:cNvSpPr>
          <p:nvPr>
            <p:ph type="ftr" idx="11"/>
          </p:nvPr>
        </p:nvSpPr>
        <p:spPr>
          <a:xfrm>
            <a:off x="2572277" y="5883275"/>
            <a:ext cx="7084176"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98" name="Shape 98"/>
          <p:cNvSpPr txBox="1">
            <a:spLocks noGrp="1"/>
          </p:cNvSpPr>
          <p:nvPr>
            <p:ph type="sldNum" idx="12"/>
          </p:nvPr>
        </p:nvSpPr>
        <p:spPr>
          <a:xfrm>
            <a:off x="10951856" y="5883275"/>
            <a:ext cx="551166"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1"/>
              </a:buClr>
              <a:buSzPct val="25000"/>
              <a:buFont typeface="Corbel"/>
              <a:buNone/>
            </a:pPr>
            <a:fld id="{00000000-1234-1234-1234-123412341234}" type="slidenum">
              <a:rPr lang="en-US" sz="1000" b="0" i="0" u="none" strike="noStrike" cap="none">
                <a:solidFill>
                  <a:schemeClr val="dk1"/>
                </a:solidFill>
                <a:latin typeface="Corbel"/>
                <a:ea typeface="Corbel"/>
                <a:cs typeface="Corbel"/>
                <a:sym typeface="Corbel"/>
              </a:rPr>
              <a:t>‹#›</a:t>
            </a:fld>
            <a:endParaRPr lang="en-US" sz="1000" b="0" i="0" u="none" strike="noStrike" cap="none">
              <a:solidFill>
                <a:schemeClr val="dk1"/>
              </a:solidFill>
              <a:latin typeface="Corbel"/>
              <a:ea typeface="Corbel"/>
              <a:cs typeface="Corbel"/>
              <a:sym typeface="Corbe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theme" Target="../theme/theme2.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19" Type="http://schemas.openxmlformats.org/officeDocument/2006/relationships/image" Target="../media/image1.png"/><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7">
            <a:alphaModFix/>
          </a:blip>
          <a:stretch>
            <a:fillRect/>
          </a:stretch>
        </a:blipFill>
        <a:effectLst/>
      </p:bgPr>
    </p:bg>
    <p:spTree>
      <p:nvGrpSpPr>
        <p:cNvPr id="1" name="Shape 9"/>
        <p:cNvGrpSpPr/>
        <p:nvPr/>
      </p:nvGrpSpPr>
      <p:grpSpPr>
        <a:xfrm>
          <a:off x="0" y="0"/>
          <a:ext cx="0" cy="0"/>
          <a:chOff x="0" y="0"/>
          <a:chExt cx="0" cy="0"/>
        </a:xfrm>
      </p:grpSpPr>
      <p:grpSp>
        <p:nvGrpSpPr>
          <p:cNvPr id="10" name="Shape 10"/>
          <p:cNvGrpSpPr/>
          <p:nvPr/>
        </p:nvGrpSpPr>
        <p:grpSpPr>
          <a:xfrm>
            <a:off x="150812" y="0"/>
            <a:ext cx="2436811" cy="6858000"/>
            <a:chOff x="1320800" y="0"/>
            <a:chExt cx="2436811" cy="6858000"/>
          </a:xfrm>
        </p:grpSpPr>
        <p:sp>
          <p:nvSpPr>
            <p:cNvPr id="11" name="Shape 11"/>
            <p:cNvSpPr/>
            <p:nvPr/>
          </p:nvSpPr>
          <p:spPr>
            <a:xfrm>
              <a:off x="1627187" y="0"/>
              <a:ext cx="1122363" cy="5329238"/>
            </a:xfrm>
            <a:custGeom>
              <a:avLst/>
              <a:gdLst/>
              <a:ahLst/>
              <a:cxnLst/>
              <a:rect l="0" t="0" r="0" b="0"/>
              <a:pathLst>
                <a:path w="120000" h="120000" extrusionOk="0">
                  <a:moveTo>
                    <a:pt x="0" y="119034"/>
                  </a:moveTo>
                  <a:lnTo>
                    <a:pt x="26478" y="119999"/>
                  </a:lnTo>
                  <a:lnTo>
                    <a:pt x="120000" y="0"/>
                  </a:lnTo>
                  <a:lnTo>
                    <a:pt x="92842" y="0"/>
                  </a:lnTo>
                  <a:lnTo>
                    <a:pt x="0" y="119034"/>
                  </a:lnTo>
                  <a:close/>
                </a:path>
              </a:pathLst>
            </a:custGeom>
            <a:solidFill>
              <a:schemeClr val="accent1"/>
            </a:solidFill>
            <a:ln>
              <a:noFill/>
            </a:ln>
          </p:spPr>
        </p:sp>
        <p:sp>
          <p:nvSpPr>
            <p:cNvPr id="12" name="Shape 12"/>
            <p:cNvSpPr/>
            <p:nvPr/>
          </p:nvSpPr>
          <p:spPr>
            <a:xfrm>
              <a:off x="1320800" y="0"/>
              <a:ext cx="1117598" cy="5276848"/>
            </a:xfrm>
            <a:custGeom>
              <a:avLst/>
              <a:gdLst/>
              <a:ahLst/>
              <a:cxnLst/>
              <a:rect l="0" t="0" r="0" b="0"/>
              <a:pathLst>
                <a:path w="120000" h="120000" extrusionOk="0">
                  <a:moveTo>
                    <a:pt x="120000" y="0"/>
                  </a:moveTo>
                  <a:lnTo>
                    <a:pt x="92897" y="0"/>
                  </a:lnTo>
                  <a:lnTo>
                    <a:pt x="0" y="119133"/>
                  </a:lnTo>
                  <a:lnTo>
                    <a:pt x="26761" y="120000"/>
                  </a:lnTo>
                  <a:lnTo>
                    <a:pt x="120000" y="0"/>
                  </a:lnTo>
                  <a:close/>
                </a:path>
              </a:pathLst>
            </a:custGeom>
            <a:solidFill>
              <a:srgbClr val="595959"/>
            </a:solidFill>
            <a:ln>
              <a:noFill/>
            </a:ln>
          </p:spPr>
        </p:sp>
        <p:sp>
          <p:nvSpPr>
            <p:cNvPr id="13" name="Shape 13"/>
            <p:cNvSpPr/>
            <p:nvPr/>
          </p:nvSpPr>
          <p:spPr>
            <a:xfrm>
              <a:off x="1320800" y="5238750"/>
              <a:ext cx="1228723" cy="1619249"/>
            </a:xfrm>
            <a:custGeom>
              <a:avLst/>
              <a:gdLst/>
              <a:ahLst/>
              <a:cxnLst/>
              <a:rect l="0" t="0" r="0" b="0"/>
              <a:pathLst>
                <a:path w="120000" h="120000" extrusionOk="0">
                  <a:moveTo>
                    <a:pt x="0" y="0"/>
                  </a:moveTo>
                  <a:lnTo>
                    <a:pt x="114728" y="120000"/>
                  </a:lnTo>
                  <a:lnTo>
                    <a:pt x="120000" y="120000"/>
                  </a:lnTo>
                  <a:lnTo>
                    <a:pt x="0" y="0"/>
                  </a:lnTo>
                  <a:close/>
                </a:path>
              </a:pathLst>
            </a:custGeom>
            <a:solidFill>
              <a:srgbClr val="262626"/>
            </a:solidFill>
            <a:ln>
              <a:noFill/>
            </a:ln>
          </p:spPr>
        </p:sp>
        <p:sp>
          <p:nvSpPr>
            <p:cNvPr id="14" name="Shape 14"/>
            <p:cNvSpPr/>
            <p:nvPr/>
          </p:nvSpPr>
          <p:spPr>
            <a:xfrm>
              <a:off x="1627187" y="5291137"/>
              <a:ext cx="1495423" cy="1566863"/>
            </a:xfrm>
            <a:custGeom>
              <a:avLst/>
              <a:gdLst/>
              <a:ahLst/>
              <a:cxnLst/>
              <a:rect l="0" t="0" r="0" b="0"/>
              <a:pathLst>
                <a:path w="120000" h="120000" extrusionOk="0">
                  <a:moveTo>
                    <a:pt x="0" y="0"/>
                  </a:moveTo>
                  <a:lnTo>
                    <a:pt x="115796" y="120000"/>
                  </a:lnTo>
                  <a:lnTo>
                    <a:pt x="120000" y="120000"/>
                  </a:lnTo>
                  <a:lnTo>
                    <a:pt x="0" y="0"/>
                  </a:lnTo>
                  <a:close/>
                </a:path>
              </a:pathLst>
            </a:custGeom>
            <a:solidFill>
              <a:srgbClr val="0B5982"/>
            </a:solidFill>
            <a:ln>
              <a:noFill/>
            </a:ln>
          </p:spPr>
        </p:sp>
        <p:sp>
          <p:nvSpPr>
            <p:cNvPr id="15" name="Shape 15"/>
            <p:cNvSpPr/>
            <p:nvPr/>
          </p:nvSpPr>
          <p:spPr>
            <a:xfrm>
              <a:off x="1627187" y="5286375"/>
              <a:ext cx="2130424" cy="1571623"/>
            </a:xfrm>
            <a:custGeom>
              <a:avLst/>
              <a:gdLst/>
              <a:ahLst/>
              <a:cxnLst/>
              <a:rect l="0" t="0" r="0" b="0"/>
              <a:pathLst>
                <a:path w="120000" h="120000" extrusionOk="0">
                  <a:moveTo>
                    <a:pt x="0" y="363"/>
                  </a:moveTo>
                  <a:lnTo>
                    <a:pt x="84232" y="120000"/>
                  </a:lnTo>
                  <a:lnTo>
                    <a:pt x="120000" y="120000"/>
                  </a:lnTo>
                  <a:lnTo>
                    <a:pt x="13949" y="3272"/>
                  </a:lnTo>
                  <a:lnTo>
                    <a:pt x="0" y="0"/>
                  </a:lnTo>
                  <a:lnTo>
                    <a:pt x="0" y="363"/>
                  </a:lnTo>
                  <a:close/>
                </a:path>
              </a:pathLst>
            </a:custGeom>
            <a:solidFill>
              <a:srgbClr val="1186C3"/>
            </a:solidFill>
            <a:ln>
              <a:noFill/>
            </a:ln>
          </p:spPr>
        </p:sp>
        <p:sp>
          <p:nvSpPr>
            <p:cNvPr id="16" name="Shape 16"/>
            <p:cNvSpPr/>
            <p:nvPr/>
          </p:nvSpPr>
          <p:spPr>
            <a:xfrm>
              <a:off x="1320800" y="5238750"/>
              <a:ext cx="1695450" cy="1619249"/>
            </a:xfrm>
            <a:custGeom>
              <a:avLst/>
              <a:gdLst/>
              <a:ahLst/>
              <a:cxnLst/>
              <a:rect l="0" t="0" r="0" b="0"/>
              <a:pathLst>
                <a:path w="120000" h="120000" extrusionOk="0">
                  <a:moveTo>
                    <a:pt x="120000" y="120000"/>
                  </a:moveTo>
                  <a:lnTo>
                    <a:pt x="20674" y="7058"/>
                  </a:lnTo>
                  <a:lnTo>
                    <a:pt x="17303" y="3176"/>
                  </a:lnTo>
                  <a:lnTo>
                    <a:pt x="17640" y="3176"/>
                  </a:lnTo>
                  <a:lnTo>
                    <a:pt x="17640" y="2823"/>
                  </a:lnTo>
                  <a:lnTo>
                    <a:pt x="17303" y="2823"/>
                  </a:lnTo>
                  <a:lnTo>
                    <a:pt x="0" y="0"/>
                  </a:lnTo>
                  <a:lnTo>
                    <a:pt x="0" y="0"/>
                  </a:lnTo>
                  <a:lnTo>
                    <a:pt x="86966" y="120000"/>
                  </a:lnTo>
                  <a:lnTo>
                    <a:pt x="120000" y="120000"/>
                  </a:lnTo>
                  <a:close/>
                </a:path>
              </a:pathLst>
            </a:custGeom>
            <a:solidFill>
              <a:srgbClr val="3F3F3F"/>
            </a:solidFill>
            <a:ln>
              <a:noFill/>
            </a:ln>
          </p:spPr>
        </p:sp>
      </p:grpSp>
      <p:sp>
        <p:nvSpPr>
          <p:cNvPr id="17" name="Shape 17"/>
          <p:cNvSpPr txBox="1">
            <a:spLocks noGrp="1"/>
          </p:cNvSpPr>
          <p:nvPr>
            <p:ph type="title"/>
          </p:nvPr>
        </p:nvSpPr>
        <p:spPr>
          <a:xfrm>
            <a:off x="1484311" y="685800"/>
            <a:ext cx="10018712" cy="1752599"/>
          </a:xfrm>
          <a:prstGeom prst="rect">
            <a:avLst/>
          </a:prstGeom>
          <a:noFill/>
          <a:ln>
            <a:noFill/>
          </a:ln>
        </p:spPr>
        <p:txBody>
          <a:bodyPr lIns="91425" tIns="91425" rIns="91425" bIns="91425" anchor="ctr" anchorCtr="0"/>
          <a:lstStyle>
            <a:lvl1pPr marL="0" marR="0" lvl="0" indent="0" algn="ctr" rtl="0">
              <a:lnSpc>
                <a:spcPct val="100000"/>
              </a:lnSpc>
              <a:spcBef>
                <a:spcPts val="0"/>
              </a:spcBef>
              <a:spcAft>
                <a:spcPts val="0"/>
              </a:spcAft>
              <a:buClr>
                <a:schemeClr val="dk1"/>
              </a:buClr>
              <a:buFont typeface="Corbel"/>
              <a:buNone/>
              <a:defRPr sz="4000" b="0" i="0" u="none" strike="noStrike" cap="none">
                <a:solidFill>
                  <a:schemeClr val="dk1"/>
                </a:solidFill>
                <a:latin typeface="Corbel"/>
                <a:ea typeface="Corbel"/>
                <a:cs typeface="Corbel"/>
                <a:sym typeface="Corbel"/>
              </a:defRPr>
            </a:lvl1pPr>
            <a:lvl2pPr marL="0" marR="0" lvl="1" indent="0" algn="l" rtl="0">
              <a:spcBef>
                <a:spcPts val="0"/>
              </a:spcBef>
              <a:buClr>
                <a:schemeClr val="dk2"/>
              </a:buClr>
              <a:buFont typeface="Arial"/>
              <a:buNone/>
              <a:defRPr sz="1800" b="0" i="0" u="none" strike="noStrike" cap="none">
                <a:solidFill>
                  <a:schemeClr val="dk2"/>
                </a:solidFill>
              </a:defRPr>
            </a:lvl2pPr>
            <a:lvl3pPr marL="0" marR="0" lvl="2" indent="0" algn="l" rtl="0">
              <a:spcBef>
                <a:spcPts val="0"/>
              </a:spcBef>
              <a:buClr>
                <a:schemeClr val="dk2"/>
              </a:buClr>
              <a:buFont typeface="Arial"/>
              <a:buNone/>
              <a:defRPr sz="1800" b="0" i="0" u="none" strike="noStrike" cap="none">
                <a:solidFill>
                  <a:schemeClr val="dk2"/>
                </a:solidFill>
              </a:defRPr>
            </a:lvl3pPr>
            <a:lvl4pPr marL="0" marR="0" lvl="3" indent="0" algn="l" rtl="0">
              <a:spcBef>
                <a:spcPts val="0"/>
              </a:spcBef>
              <a:buClr>
                <a:schemeClr val="dk2"/>
              </a:buClr>
              <a:buFont typeface="Arial"/>
              <a:buNone/>
              <a:defRPr sz="1800" b="0" i="0" u="none" strike="noStrike" cap="none">
                <a:solidFill>
                  <a:schemeClr val="dk2"/>
                </a:solidFill>
              </a:defRPr>
            </a:lvl4pPr>
            <a:lvl5pPr marL="0" marR="0" lvl="4" indent="0" algn="l" rtl="0">
              <a:spcBef>
                <a:spcPts val="0"/>
              </a:spcBef>
              <a:buClr>
                <a:schemeClr val="dk2"/>
              </a:buClr>
              <a:buFont typeface="Arial"/>
              <a:buNone/>
              <a:defRPr sz="1800" b="0" i="0" u="none" strike="noStrike" cap="none">
                <a:solidFill>
                  <a:schemeClr val="dk2"/>
                </a:solidFill>
              </a:defRPr>
            </a:lvl5pPr>
            <a:lvl6pPr marL="0" marR="0" lvl="5" indent="0" algn="l" rtl="0">
              <a:spcBef>
                <a:spcPts val="0"/>
              </a:spcBef>
              <a:buClr>
                <a:schemeClr val="dk2"/>
              </a:buClr>
              <a:buFont typeface="Arial"/>
              <a:buNone/>
              <a:defRPr sz="1800" b="0" i="0" u="none" strike="noStrike" cap="none">
                <a:solidFill>
                  <a:schemeClr val="dk2"/>
                </a:solidFill>
              </a:defRPr>
            </a:lvl6pPr>
            <a:lvl7pPr marL="0" marR="0" lvl="6" indent="0" algn="l" rtl="0">
              <a:spcBef>
                <a:spcPts val="0"/>
              </a:spcBef>
              <a:buClr>
                <a:schemeClr val="dk2"/>
              </a:buClr>
              <a:buFont typeface="Arial"/>
              <a:buNone/>
              <a:defRPr sz="1800" b="0" i="0" u="none" strike="noStrike" cap="none">
                <a:solidFill>
                  <a:schemeClr val="dk2"/>
                </a:solidFill>
              </a:defRPr>
            </a:lvl7pPr>
            <a:lvl8pPr marL="0" marR="0" lvl="7" indent="0" algn="l" rtl="0">
              <a:spcBef>
                <a:spcPts val="0"/>
              </a:spcBef>
              <a:buClr>
                <a:schemeClr val="dk2"/>
              </a:buClr>
              <a:buFont typeface="Arial"/>
              <a:buNone/>
              <a:defRPr sz="1800" b="0" i="0" u="none" strike="noStrike" cap="none">
                <a:solidFill>
                  <a:schemeClr val="dk2"/>
                </a:solidFill>
              </a:defRPr>
            </a:lvl8pPr>
            <a:lvl9pPr marL="0" marR="0" lvl="8" indent="0" algn="l" rtl="0">
              <a:spcBef>
                <a:spcPts val="0"/>
              </a:spcBef>
              <a:buClr>
                <a:schemeClr val="dk2"/>
              </a:buClr>
              <a:buFont typeface="Arial"/>
              <a:buNone/>
              <a:defRPr sz="1800" b="0" i="0" u="none" strike="noStrike" cap="none">
                <a:solidFill>
                  <a:schemeClr val="dk2"/>
                </a:solidFill>
              </a:defRPr>
            </a:lvl9pPr>
          </a:lstStyle>
          <a:p>
            <a:endParaRPr/>
          </a:p>
        </p:txBody>
      </p:sp>
      <p:sp>
        <p:nvSpPr>
          <p:cNvPr id="18" name="Shape 18"/>
          <p:cNvSpPr txBox="1">
            <a:spLocks noGrp="1"/>
          </p:cNvSpPr>
          <p:nvPr>
            <p:ph type="body" idx="1"/>
          </p:nvPr>
        </p:nvSpPr>
        <p:spPr>
          <a:xfrm>
            <a:off x="1484308" y="2666999"/>
            <a:ext cx="10018712" cy="3124199"/>
          </a:xfrm>
          <a:prstGeom prst="rect">
            <a:avLst/>
          </a:prstGeom>
          <a:noFill/>
          <a:ln>
            <a:noFill/>
          </a:ln>
        </p:spPr>
        <p:txBody>
          <a:bodyPr lIns="91425" tIns="91425" rIns="91425" bIns="91425" anchor="ctr" anchorCtr="0"/>
          <a:lstStyle>
            <a:lvl1pPr marL="285750" marR="0" lvl="0" indent="151130" algn="l" rtl="0">
              <a:lnSpc>
                <a:spcPct val="100000"/>
              </a:lnSpc>
              <a:spcBef>
                <a:spcPts val="480"/>
              </a:spcBef>
              <a:spcAft>
                <a:spcPts val="600"/>
              </a:spcAft>
              <a:buClr>
                <a:srgbClr val="1186C3"/>
              </a:buClr>
              <a:buSzPct val="145000"/>
              <a:buFont typeface="Arial"/>
              <a:buChar char="•"/>
              <a:defRPr sz="2400" b="0" i="0" u="none" strike="noStrike" cap="none">
                <a:solidFill>
                  <a:schemeClr val="dk1"/>
                </a:solidFill>
                <a:latin typeface="Corbel"/>
                <a:ea typeface="Corbel"/>
                <a:cs typeface="Corbel"/>
                <a:sym typeface="Corbel"/>
              </a:defRPr>
            </a:lvl1pPr>
            <a:lvl2pPr marL="742950" marR="0" lvl="1" indent="76200" algn="l" rtl="0">
              <a:lnSpc>
                <a:spcPct val="100000"/>
              </a:lnSpc>
              <a:spcBef>
                <a:spcPts val="400"/>
              </a:spcBef>
              <a:spcAft>
                <a:spcPts val="600"/>
              </a:spcAft>
              <a:buClr>
                <a:srgbClr val="1186C3"/>
              </a:buClr>
              <a:buSzPct val="145000"/>
              <a:buFont typeface="Arial"/>
              <a:buChar char="•"/>
              <a:defRPr sz="2000" b="0" i="0" u="none" strike="noStrike" cap="none">
                <a:solidFill>
                  <a:schemeClr val="dk1"/>
                </a:solidFill>
                <a:latin typeface="Corbel"/>
                <a:ea typeface="Corbel"/>
                <a:cs typeface="Corbel"/>
                <a:sym typeface="Corbel"/>
              </a:defRPr>
            </a:lvl2pPr>
            <a:lvl3pPr marL="1200150" marR="0" lvl="2" indent="45085" algn="l" rtl="0">
              <a:lnSpc>
                <a:spcPct val="100000"/>
              </a:lnSpc>
              <a:spcBef>
                <a:spcPts val="360"/>
              </a:spcBef>
              <a:spcAft>
                <a:spcPts val="600"/>
              </a:spcAft>
              <a:buClr>
                <a:srgbClr val="1186C3"/>
              </a:buClr>
              <a:buSzPct val="145000"/>
              <a:buFont typeface="Arial"/>
              <a:buChar char="•"/>
              <a:defRPr sz="1800" b="0" i="0" u="none" strike="noStrike" cap="none">
                <a:solidFill>
                  <a:schemeClr val="dk1"/>
                </a:solidFill>
                <a:latin typeface="Corbel"/>
                <a:ea typeface="Corbel"/>
                <a:cs typeface="Corbel"/>
                <a:sym typeface="Corbel"/>
              </a:defRPr>
            </a:lvl3pPr>
            <a:lvl4pPr marL="1543050" marR="0" lvl="3" indent="115570" algn="l" rtl="0">
              <a:lnSpc>
                <a:spcPct val="100000"/>
              </a:lnSpc>
              <a:spcBef>
                <a:spcPts val="320"/>
              </a:spcBef>
              <a:spcAft>
                <a:spcPts val="600"/>
              </a:spcAft>
              <a:buClr>
                <a:srgbClr val="1186C3"/>
              </a:buClr>
              <a:buSzPct val="145000"/>
              <a:buFont typeface="Arial"/>
              <a:buChar char="•"/>
              <a:defRPr sz="1600" b="0" i="0" u="none" strike="noStrike" cap="none">
                <a:solidFill>
                  <a:schemeClr val="dk1"/>
                </a:solidFill>
                <a:latin typeface="Corbel"/>
                <a:ea typeface="Corbel"/>
                <a:cs typeface="Corbel"/>
                <a:sym typeface="Corbel"/>
              </a:defRPr>
            </a:lvl4pPr>
            <a:lvl5pPr marL="2000250" marR="0" lvl="4" indent="8445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5pPr>
            <a:lvl6pPr marL="2514600" marR="0" lvl="5"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6pPr>
            <a:lvl7pPr marL="2971800" marR="0" lvl="6"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7pPr>
            <a:lvl8pPr marL="3429000" marR="0" lvl="7"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8pPr>
            <a:lvl9pPr marL="3886200" marR="0" lvl="8" indent="27304" algn="l" rtl="0">
              <a:lnSpc>
                <a:spcPct val="100000"/>
              </a:lnSpc>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9pPr>
          </a:lstStyle>
          <a:p>
            <a:endParaRPr/>
          </a:p>
        </p:txBody>
      </p:sp>
      <p:sp>
        <p:nvSpPr>
          <p:cNvPr id="19" name="Shape 19"/>
          <p:cNvSpPr txBox="1">
            <a:spLocks noGrp="1"/>
          </p:cNvSpPr>
          <p:nvPr>
            <p:ph type="dt" idx="10"/>
          </p:nvPr>
        </p:nvSpPr>
        <p:spPr>
          <a:xfrm>
            <a:off x="9732656" y="5883275"/>
            <a:ext cx="1143000" cy="365125"/>
          </a:xfrm>
          <a:prstGeom prst="rect">
            <a:avLst/>
          </a:prstGeom>
          <a:noFill/>
          <a:ln>
            <a:noFill/>
          </a:ln>
        </p:spPr>
        <p:txBody>
          <a:bodyPr lIns="91425" tIns="91425" rIns="91425" bIns="91425" anchor="ctr" anchorCtr="0"/>
          <a:lstStyle>
            <a:lvl1pPr marL="0" marR="0" lvl="0" indent="0" algn="r"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20" name="Shape 20"/>
          <p:cNvSpPr txBox="1">
            <a:spLocks noGrp="1"/>
          </p:cNvSpPr>
          <p:nvPr>
            <p:ph type="ftr" idx="11"/>
          </p:nvPr>
        </p:nvSpPr>
        <p:spPr>
          <a:xfrm>
            <a:off x="2572277" y="5883275"/>
            <a:ext cx="7084176" cy="365125"/>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Clr>
                <a:schemeClr val="dk1"/>
              </a:buClr>
              <a:buFont typeface="Corbel"/>
              <a:buNone/>
              <a:defRPr sz="1000" b="0" i="0" u="none" strike="noStrike" cap="none">
                <a:solidFill>
                  <a:schemeClr val="dk1"/>
                </a:solidFill>
                <a:latin typeface="Corbel"/>
                <a:ea typeface="Corbel"/>
                <a:cs typeface="Corbel"/>
                <a:sym typeface="Corbel"/>
              </a:defRPr>
            </a:lvl1pPr>
            <a:lvl2pPr marL="457200" marR="0" lvl="1"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2pPr>
            <a:lvl3pPr marL="914400" marR="0" lvl="2"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3pPr>
            <a:lvl4pPr marL="1371600" marR="0" lvl="3"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4pPr>
            <a:lvl5pPr marL="1828800" marR="0" lvl="4"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5pPr>
            <a:lvl6pPr marL="2286000" marR="0" lvl="5"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6pPr>
            <a:lvl7pPr marL="2743200" marR="0" lvl="6"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7pPr>
            <a:lvl8pPr marL="3200400" marR="0" lvl="7"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8pPr>
            <a:lvl9pPr marL="3657600" marR="0" lvl="8" indent="0" algn="l" rtl="0">
              <a:lnSpc>
                <a:spcPct val="100000"/>
              </a:lnSpc>
              <a:spcBef>
                <a:spcPts val="0"/>
              </a:spcBef>
              <a:spcAft>
                <a:spcPts val="0"/>
              </a:spcAft>
              <a:buClr>
                <a:schemeClr val="dk1"/>
              </a:buClr>
              <a:buFont typeface="Corbel"/>
              <a:buNone/>
              <a:defRPr sz="1800" b="0" i="0" u="none" strike="noStrike" cap="none">
                <a:solidFill>
                  <a:schemeClr val="dk1"/>
                </a:solidFill>
                <a:latin typeface="Corbel"/>
                <a:ea typeface="Corbel"/>
                <a:cs typeface="Corbel"/>
                <a:sym typeface="Corbel"/>
              </a:defRPr>
            </a:lvl9pPr>
          </a:lstStyle>
          <a:p>
            <a:endParaRPr/>
          </a:p>
        </p:txBody>
      </p:sp>
      <p:sp>
        <p:nvSpPr>
          <p:cNvPr id="21" name="Shape 21"/>
          <p:cNvSpPr txBox="1">
            <a:spLocks noGrp="1"/>
          </p:cNvSpPr>
          <p:nvPr>
            <p:ph type="sldNum" idx="12"/>
          </p:nvPr>
        </p:nvSpPr>
        <p:spPr>
          <a:xfrm>
            <a:off x="10951856" y="5883275"/>
            <a:ext cx="551166" cy="365125"/>
          </a:xfrm>
          <a:prstGeom prst="rect">
            <a:avLst/>
          </a:prstGeom>
          <a:noFill/>
          <a:ln>
            <a:noFill/>
          </a:ln>
        </p:spPr>
        <p:txBody>
          <a:bodyPr lIns="91425" tIns="45700" rIns="91425" bIns="45700" anchor="ctr" anchorCtr="0">
            <a:noAutofit/>
          </a:bodyPr>
          <a:lstStyle/>
          <a:p>
            <a:pPr marL="0" marR="0" lvl="0" indent="0" algn="r" rtl="0">
              <a:lnSpc>
                <a:spcPct val="100000"/>
              </a:lnSpc>
              <a:spcBef>
                <a:spcPts val="0"/>
              </a:spcBef>
              <a:spcAft>
                <a:spcPts val="0"/>
              </a:spcAft>
              <a:buClr>
                <a:schemeClr val="dk1"/>
              </a:buClr>
              <a:buSzPct val="25000"/>
              <a:buFont typeface="Corbel"/>
              <a:buNone/>
            </a:pPr>
            <a:fld id="{00000000-1234-1234-1234-123412341234}" type="slidenum">
              <a:rPr lang="en-US" sz="1000" b="0" i="0" u="none" strike="noStrike" cap="none">
                <a:solidFill>
                  <a:schemeClr val="dk1"/>
                </a:solidFill>
                <a:latin typeface="Corbel"/>
                <a:ea typeface="Corbel"/>
                <a:cs typeface="Corbel"/>
                <a:sym typeface="Corbel"/>
              </a:rPr>
              <a:t>‹#›</a:t>
            </a:fld>
            <a:endParaRPr lang="en-US" sz="1000" b="0" i="0" u="none" strike="noStrike" cap="none">
              <a:solidFill>
                <a:schemeClr val="dk1"/>
              </a:solidFill>
              <a:latin typeface="Corbel"/>
              <a:ea typeface="Corbel"/>
              <a:cs typeface="Corbel"/>
              <a:sym typeface="Corbe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rotWithShape="1">
          <a:blip r:embed="rId19">
            <a:alphaModFix/>
          </a:blip>
          <a:stretch>
            <a:fillRect/>
          </a:stretch>
        </a:blipFill>
        <a:effectLst/>
      </p:bgPr>
    </p:bg>
    <p:spTree>
      <p:nvGrpSpPr>
        <p:cNvPr id="1" name="Shape 142"/>
        <p:cNvGrpSpPr/>
        <p:nvPr/>
      </p:nvGrpSpPr>
      <p:grpSpPr>
        <a:xfrm>
          <a:off x="0" y="0"/>
          <a:ext cx="0" cy="0"/>
          <a:chOff x="0" y="0"/>
          <a:chExt cx="0" cy="0"/>
        </a:xfrm>
      </p:grpSpPr>
      <p:grpSp>
        <p:nvGrpSpPr>
          <p:cNvPr id="143" name="Shape 143"/>
          <p:cNvGrpSpPr/>
          <p:nvPr/>
        </p:nvGrpSpPr>
        <p:grpSpPr>
          <a:xfrm>
            <a:off x="150812" y="0"/>
            <a:ext cx="2436687" cy="6858075"/>
            <a:chOff x="1320800" y="0"/>
            <a:chExt cx="2436687" cy="6858075"/>
          </a:xfrm>
        </p:grpSpPr>
        <p:sp>
          <p:nvSpPr>
            <p:cNvPr id="144" name="Shape 144"/>
            <p:cNvSpPr/>
            <p:nvPr/>
          </p:nvSpPr>
          <p:spPr>
            <a:xfrm>
              <a:off x="1627187" y="0"/>
              <a:ext cx="1122299" cy="5329200"/>
            </a:xfrm>
            <a:custGeom>
              <a:avLst/>
              <a:gdLst/>
              <a:ahLst/>
              <a:cxnLst/>
              <a:rect l="0" t="0" r="0" b="0"/>
              <a:pathLst>
                <a:path w="120000" h="120000" extrusionOk="0">
                  <a:moveTo>
                    <a:pt x="0" y="119034"/>
                  </a:moveTo>
                  <a:lnTo>
                    <a:pt x="26478" y="119999"/>
                  </a:lnTo>
                  <a:lnTo>
                    <a:pt x="120000" y="0"/>
                  </a:lnTo>
                  <a:lnTo>
                    <a:pt x="92842" y="0"/>
                  </a:lnTo>
                  <a:lnTo>
                    <a:pt x="0" y="119034"/>
                  </a:lnTo>
                  <a:close/>
                </a:path>
              </a:pathLst>
            </a:custGeom>
            <a:solidFill>
              <a:schemeClr val="accent1"/>
            </a:solidFill>
            <a:ln>
              <a:noFill/>
            </a:ln>
          </p:spPr>
        </p:sp>
        <p:sp>
          <p:nvSpPr>
            <p:cNvPr id="145" name="Shape 145"/>
            <p:cNvSpPr/>
            <p:nvPr/>
          </p:nvSpPr>
          <p:spPr>
            <a:xfrm>
              <a:off x="1320800" y="0"/>
              <a:ext cx="1117500" cy="5276700"/>
            </a:xfrm>
            <a:custGeom>
              <a:avLst/>
              <a:gdLst/>
              <a:ahLst/>
              <a:cxnLst/>
              <a:rect l="0" t="0" r="0" b="0"/>
              <a:pathLst>
                <a:path w="120000" h="120000" extrusionOk="0">
                  <a:moveTo>
                    <a:pt x="120000" y="0"/>
                  </a:moveTo>
                  <a:lnTo>
                    <a:pt x="92897" y="0"/>
                  </a:lnTo>
                  <a:lnTo>
                    <a:pt x="0" y="119133"/>
                  </a:lnTo>
                  <a:lnTo>
                    <a:pt x="26761" y="120000"/>
                  </a:lnTo>
                  <a:lnTo>
                    <a:pt x="120000" y="0"/>
                  </a:lnTo>
                  <a:close/>
                </a:path>
              </a:pathLst>
            </a:custGeom>
            <a:solidFill>
              <a:srgbClr val="595959"/>
            </a:solidFill>
            <a:ln>
              <a:noFill/>
            </a:ln>
          </p:spPr>
        </p:sp>
        <p:sp>
          <p:nvSpPr>
            <p:cNvPr id="146" name="Shape 146"/>
            <p:cNvSpPr/>
            <p:nvPr/>
          </p:nvSpPr>
          <p:spPr>
            <a:xfrm>
              <a:off x="1320800" y="5238750"/>
              <a:ext cx="1228800" cy="1619100"/>
            </a:xfrm>
            <a:custGeom>
              <a:avLst/>
              <a:gdLst/>
              <a:ahLst/>
              <a:cxnLst/>
              <a:rect l="0" t="0" r="0" b="0"/>
              <a:pathLst>
                <a:path w="120000" h="120000" extrusionOk="0">
                  <a:moveTo>
                    <a:pt x="0" y="0"/>
                  </a:moveTo>
                  <a:lnTo>
                    <a:pt x="114728" y="120000"/>
                  </a:lnTo>
                  <a:lnTo>
                    <a:pt x="120000" y="120000"/>
                  </a:lnTo>
                  <a:lnTo>
                    <a:pt x="0" y="0"/>
                  </a:lnTo>
                  <a:close/>
                </a:path>
              </a:pathLst>
            </a:custGeom>
            <a:solidFill>
              <a:srgbClr val="262626"/>
            </a:solidFill>
            <a:ln>
              <a:noFill/>
            </a:ln>
          </p:spPr>
        </p:sp>
        <p:sp>
          <p:nvSpPr>
            <p:cNvPr id="147" name="Shape 147"/>
            <p:cNvSpPr/>
            <p:nvPr/>
          </p:nvSpPr>
          <p:spPr>
            <a:xfrm>
              <a:off x="1627187" y="5291137"/>
              <a:ext cx="1495499" cy="1566900"/>
            </a:xfrm>
            <a:custGeom>
              <a:avLst/>
              <a:gdLst/>
              <a:ahLst/>
              <a:cxnLst/>
              <a:rect l="0" t="0" r="0" b="0"/>
              <a:pathLst>
                <a:path w="120000" h="120000" extrusionOk="0">
                  <a:moveTo>
                    <a:pt x="0" y="0"/>
                  </a:moveTo>
                  <a:lnTo>
                    <a:pt x="115796" y="120000"/>
                  </a:lnTo>
                  <a:lnTo>
                    <a:pt x="120000" y="120000"/>
                  </a:lnTo>
                  <a:lnTo>
                    <a:pt x="0" y="0"/>
                  </a:lnTo>
                  <a:close/>
                </a:path>
              </a:pathLst>
            </a:custGeom>
            <a:solidFill>
              <a:srgbClr val="0B5982"/>
            </a:solidFill>
            <a:ln>
              <a:noFill/>
            </a:ln>
          </p:spPr>
        </p:sp>
        <p:sp>
          <p:nvSpPr>
            <p:cNvPr id="148" name="Shape 148"/>
            <p:cNvSpPr/>
            <p:nvPr/>
          </p:nvSpPr>
          <p:spPr>
            <a:xfrm>
              <a:off x="1627187" y="5286375"/>
              <a:ext cx="2130300" cy="1571700"/>
            </a:xfrm>
            <a:custGeom>
              <a:avLst/>
              <a:gdLst/>
              <a:ahLst/>
              <a:cxnLst/>
              <a:rect l="0" t="0" r="0" b="0"/>
              <a:pathLst>
                <a:path w="120000" h="120000" extrusionOk="0">
                  <a:moveTo>
                    <a:pt x="0" y="363"/>
                  </a:moveTo>
                  <a:lnTo>
                    <a:pt x="84232" y="120000"/>
                  </a:lnTo>
                  <a:lnTo>
                    <a:pt x="120000" y="120000"/>
                  </a:lnTo>
                  <a:lnTo>
                    <a:pt x="13949" y="3272"/>
                  </a:lnTo>
                  <a:lnTo>
                    <a:pt x="0" y="0"/>
                  </a:lnTo>
                  <a:lnTo>
                    <a:pt x="0" y="363"/>
                  </a:lnTo>
                  <a:close/>
                </a:path>
              </a:pathLst>
            </a:custGeom>
            <a:solidFill>
              <a:srgbClr val="1186C3"/>
            </a:solidFill>
            <a:ln>
              <a:noFill/>
            </a:ln>
          </p:spPr>
        </p:sp>
        <p:sp>
          <p:nvSpPr>
            <p:cNvPr id="149" name="Shape 149"/>
            <p:cNvSpPr/>
            <p:nvPr/>
          </p:nvSpPr>
          <p:spPr>
            <a:xfrm>
              <a:off x="1320800" y="5238750"/>
              <a:ext cx="1695600" cy="1619100"/>
            </a:xfrm>
            <a:custGeom>
              <a:avLst/>
              <a:gdLst/>
              <a:ahLst/>
              <a:cxnLst/>
              <a:rect l="0" t="0" r="0" b="0"/>
              <a:pathLst>
                <a:path w="120000" h="120000" extrusionOk="0">
                  <a:moveTo>
                    <a:pt x="120000" y="120000"/>
                  </a:moveTo>
                  <a:lnTo>
                    <a:pt x="20674" y="7058"/>
                  </a:lnTo>
                  <a:lnTo>
                    <a:pt x="17303" y="3176"/>
                  </a:lnTo>
                  <a:lnTo>
                    <a:pt x="17640" y="3176"/>
                  </a:lnTo>
                  <a:lnTo>
                    <a:pt x="17640" y="2823"/>
                  </a:lnTo>
                  <a:lnTo>
                    <a:pt x="17303" y="2823"/>
                  </a:lnTo>
                  <a:lnTo>
                    <a:pt x="0" y="0"/>
                  </a:lnTo>
                  <a:lnTo>
                    <a:pt x="0" y="0"/>
                  </a:lnTo>
                  <a:lnTo>
                    <a:pt x="86966" y="120000"/>
                  </a:lnTo>
                  <a:lnTo>
                    <a:pt x="120000" y="120000"/>
                  </a:lnTo>
                  <a:close/>
                </a:path>
              </a:pathLst>
            </a:custGeom>
            <a:solidFill>
              <a:srgbClr val="3F3F3F"/>
            </a:solidFill>
            <a:ln>
              <a:noFill/>
            </a:ln>
          </p:spPr>
        </p:sp>
      </p:grpSp>
      <p:sp>
        <p:nvSpPr>
          <p:cNvPr id="150" name="Shape 150"/>
          <p:cNvSpPr txBox="1">
            <a:spLocks noGrp="1"/>
          </p:cNvSpPr>
          <p:nvPr>
            <p:ph type="title"/>
          </p:nvPr>
        </p:nvSpPr>
        <p:spPr>
          <a:xfrm>
            <a:off x="1484311" y="685800"/>
            <a:ext cx="10018800" cy="1752600"/>
          </a:xfrm>
          <a:prstGeom prst="rect">
            <a:avLst/>
          </a:prstGeom>
          <a:noFill/>
          <a:ln>
            <a:noFill/>
          </a:ln>
        </p:spPr>
        <p:txBody>
          <a:bodyPr lIns="91425" tIns="91425" rIns="91425" bIns="91425" anchor="ctr" anchorCtr="0"/>
          <a:lstStyle>
            <a:lvl1pPr marL="0" marR="0" lvl="0" indent="0" algn="ctr" rtl="0">
              <a:spcBef>
                <a:spcPts val="0"/>
              </a:spcBef>
              <a:buClr>
                <a:schemeClr val="dk1"/>
              </a:buClr>
              <a:buFont typeface="Corbel"/>
              <a:buNone/>
              <a:defRPr sz="4000" b="0" i="0" u="none" strike="noStrike" cap="none">
                <a:solidFill>
                  <a:schemeClr val="dk1"/>
                </a:solidFill>
                <a:latin typeface="Corbel"/>
                <a:ea typeface="Corbel"/>
                <a:cs typeface="Corbel"/>
                <a:sym typeface="Corbel"/>
              </a:defRPr>
            </a:lvl1pPr>
            <a:lvl2pPr marL="0" marR="0" lvl="1" indent="0" algn="l" rtl="0">
              <a:spcBef>
                <a:spcPts val="0"/>
              </a:spcBef>
              <a:buNone/>
              <a:defRPr sz="1800" b="0" i="0" u="none" strike="noStrike" cap="none">
                <a:solidFill>
                  <a:schemeClr val="dk2"/>
                </a:solidFill>
              </a:defRPr>
            </a:lvl2pPr>
            <a:lvl3pPr marL="0" marR="0" lvl="2" indent="0" algn="l" rtl="0">
              <a:spcBef>
                <a:spcPts val="0"/>
              </a:spcBef>
              <a:buNone/>
              <a:defRPr sz="1800" b="0" i="0" u="none" strike="noStrike" cap="none">
                <a:solidFill>
                  <a:schemeClr val="dk2"/>
                </a:solidFill>
              </a:defRPr>
            </a:lvl3pPr>
            <a:lvl4pPr marL="0" marR="0" lvl="3" indent="0" algn="l" rtl="0">
              <a:spcBef>
                <a:spcPts val="0"/>
              </a:spcBef>
              <a:buNone/>
              <a:defRPr sz="1800" b="0" i="0" u="none" strike="noStrike" cap="none">
                <a:solidFill>
                  <a:schemeClr val="dk2"/>
                </a:solidFill>
              </a:defRPr>
            </a:lvl4pPr>
            <a:lvl5pPr marL="0" marR="0" lvl="4" indent="0" algn="l" rtl="0">
              <a:spcBef>
                <a:spcPts val="0"/>
              </a:spcBef>
              <a:buNone/>
              <a:defRPr sz="1800" b="0" i="0" u="none" strike="noStrike" cap="none">
                <a:solidFill>
                  <a:schemeClr val="dk2"/>
                </a:solidFill>
              </a:defRPr>
            </a:lvl5pPr>
            <a:lvl6pPr marL="0" marR="0" lvl="5" indent="0" algn="l" rtl="0">
              <a:spcBef>
                <a:spcPts val="0"/>
              </a:spcBef>
              <a:buNone/>
              <a:defRPr sz="1800" b="0" i="0" u="none" strike="noStrike" cap="none">
                <a:solidFill>
                  <a:schemeClr val="dk2"/>
                </a:solidFill>
              </a:defRPr>
            </a:lvl6pPr>
            <a:lvl7pPr marL="0" marR="0" lvl="6" indent="0" algn="l" rtl="0">
              <a:spcBef>
                <a:spcPts val="0"/>
              </a:spcBef>
              <a:buNone/>
              <a:defRPr sz="1800" b="0" i="0" u="none" strike="noStrike" cap="none">
                <a:solidFill>
                  <a:schemeClr val="dk2"/>
                </a:solidFill>
              </a:defRPr>
            </a:lvl7pPr>
            <a:lvl8pPr marL="0" marR="0" lvl="7" indent="0" algn="l" rtl="0">
              <a:spcBef>
                <a:spcPts val="0"/>
              </a:spcBef>
              <a:buNone/>
              <a:defRPr sz="1800" b="0" i="0" u="none" strike="noStrike" cap="none">
                <a:solidFill>
                  <a:schemeClr val="dk2"/>
                </a:solidFill>
              </a:defRPr>
            </a:lvl8pPr>
            <a:lvl9pPr marL="0" marR="0" lvl="8" indent="0" algn="l" rtl="0">
              <a:spcBef>
                <a:spcPts val="0"/>
              </a:spcBef>
              <a:buNone/>
              <a:defRPr sz="1800" b="0" i="0" u="none" strike="noStrike" cap="none">
                <a:solidFill>
                  <a:schemeClr val="dk2"/>
                </a:solidFill>
              </a:defRPr>
            </a:lvl9pPr>
          </a:lstStyle>
          <a:p>
            <a:endParaRPr/>
          </a:p>
        </p:txBody>
      </p:sp>
      <p:sp>
        <p:nvSpPr>
          <p:cNvPr id="151" name="Shape 151"/>
          <p:cNvSpPr txBox="1">
            <a:spLocks noGrp="1"/>
          </p:cNvSpPr>
          <p:nvPr>
            <p:ph type="body" idx="1"/>
          </p:nvPr>
        </p:nvSpPr>
        <p:spPr>
          <a:xfrm>
            <a:off x="1484309" y="2666999"/>
            <a:ext cx="10018800" cy="3124200"/>
          </a:xfrm>
          <a:prstGeom prst="rect">
            <a:avLst/>
          </a:prstGeom>
          <a:noFill/>
          <a:ln>
            <a:noFill/>
          </a:ln>
        </p:spPr>
        <p:txBody>
          <a:bodyPr lIns="91425" tIns="91425" rIns="91425" bIns="91425" anchor="ctr" anchorCtr="0"/>
          <a:lstStyle>
            <a:lvl1pPr marL="285750" marR="0" lvl="0" indent="-64770" algn="l" rtl="0">
              <a:spcBef>
                <a:spcPts val="480"/>
              </a:spcBef>
              <a:spcAft>
                <a:spcPts val="600"/>
              </a:spcAft>
              <a:buClr>
                <a:srgbClr val="1186C3"/>
              </a:buClr>
              <a:buSzPct val="145000"/>
              <a:buFont typeface="Arial"/>
              <a:buChar char="•"/>
              <a:defRPr sz="2400" b="0" i="0" u="none" strike="noStrike" cap="none">
                <a:solidFill>
                  <a:schemeClr val="dk1"/>
                </a:solidFill>
                <a:latin typeface="Corbel"/>
                <a:ea typeface="Corbel"/>
                <a:cs typeface="Corbel"/>
                <a:sym typeface="Corbel"/>
              </a:defRPr>
            </a:lvl1pPr>
            <a:lvl2pPr marL="742950" marR="0" lvl="1" indent="-101600" algn="l" rtl="0">
              <a:spcBef>
                <a:spcPts val="400"/>
              </a:spcBef>
              <a:spcAft>
                <a:spcPts val="600"/>
              </a:spcAft>
              <a:buClr>
                <a:srgbClr val="1186C3"/>
              </a:buClr>
              <a:buSzPct val="145000"/>
              <a:buFont typeface="Arial"/>
              <a:buChar char="•"/>
              <a:defRPr sz="2000" b="0" i="0" u="none" strike="noStrike" cap="none">
                <a:solidFill>
                  <a:schemeClr val="dk1"/>
                </a:solidFill>
                <a:latin typeface="Corbel"/>
                <a:ea typeface="Corbel"/>
                <a:cs typeface="Corbel"/>
                <a:sym typeface="Corbel"/>
              </a:defRPr>
            </a:lvl2pPr>
            <a:lvl3pPr marL="1200150" marR="0" lvl="2" indent="-120014" algn="l" rtl="0">
              <a:spcBef>
                <a:spcPts val="360"/>
              </a:spcBef>
              <a:spcAft>
                <a:spcPts val="600"/>
              </a:spcAft>
              <a:buClr>
                <a:srgbClr val="1186C3"/>
              </a:buClr>
              <a:buSzPct val="145000"/>
              <a:buFont typeface="Arial"/>
              <a:buChar char="•"/>
              <a:defRPr sz="1800" b="0" i="0" u="none" strike="noStrike" cap="none">
                <a:solidFill>
                  <a:schemeClr val="dk1"/>
                </a:solidFill>
                <a:latin typeface="Corbel"/>
                <a:ea typeface="Corbel"/>
                <a:cs typeface="Corbel"/>
                <a:sym typeface="Corbel"/>
              </a:defRPr>
            </a:lvl3pPr>
            <a:lvl4pPr marL="1543050" marR="0" lvl="3" indent="-24130" algn="l" rtl="0">
              <a:spcBef>
                <a:spcPts val="320"/>
              </a:spcBef>
              <a:spcAft>
                <a:spcPts val="600"/>
              </a:spcAft>
              <a:buClr>
                <a:srgbClr val="1186C3"/>
              </a:buClr>
              <a:buSzPct val="145000"/>
              <a:buFont typeface="Arial"/>
              <a:buChar char="•"/>
              <a:defRPr sz="1600" b="0" i="0" u="none" strike="noStrike" cap="none">
                <a:solidFill>
                  <a:schemeClr val="dk1"/>
                </a:solidFill>
                <a:latin typeface="Corbel"/>
                <a:ea typeface="Corbel"/>
                <a:cs typeface="Corbel"/>
                <a:sym typeface="Corbel"/>
              </a:defRPr>
            </a:lvl4pPr>
            <a:lvl5pPr marL="2000250" marR="0" lvl="4" indent="-4254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5pPr>
            <a:lvl6pPr marL="2514600" marR="0" lvl="5"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6pPr>
            <a:lvl7pPr marL="2971800" marR="0" lvl="6"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7pPr>
            <a:lvl8pPr marL="3429000" marR="0" lvl="7"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8pPr>
            <a:lvl9pPr marL="3886200" marR="0" lvl="8" indent="-99695" algn="l" rtl="0">
              <a:spcBef>
                <a:spcPts val="280"/>
              </a:spcBef>
              <a:spcAft>
                <a:spcPts val="600"/>
              </a:spcAft>
              <a:buClr>
                <a:srgbClr val="1186C3"/>
              </a:buClr>
              <a:buSzPct val="145000"/>
              <a:buFont typeface="Arial"/>
              <a:buChar char="•"/>
              <a:defRPr sz="1400" b="0" i="0" u="none" strike="noStrike" cap="none">
                <a:solidFill>
                  <a:schemeClr val="dk1"/>
                </a:solidFill>
                <a:latin typeface="Corbel"/>
                <a:ea typeface="Corbel"/>
                <a:cs typeface="Corbel"/>
                <a:sym typeface="Corbel"/>
              </a:defRPr>
            </a:lvl9pPr>
          </a:lstStyle>
          <a:p>
            <a:endParaRPr/>
          </a:p>
        </p:txBody>
      </p:sp>
      <p:sp>
        <p:nvSpPr>
          <p:cNvPr id="152" name="Shape 152"/>
          <p:cNvSpPr txBox="1">
            <a:spLocks noGrp="1"/>
          </p:cNvSpPr>
          <p:nvPr>
            <p:ph type="dt" idx="10"/>
          </p:nvPr>
        </p:nvSpPr>
        <p:spPr>
          <a:xfrm>
            <a:off x="9732656" y="5883275"/>
            <a:ext cx="1143000" cy="365100"/>
          </a:xfrm>
          <a:prstGeom prst="rect">
            <a:avLst/>
          </a:prstGeom>
          <a:noFill/>
          <a:ln>
            <a:noFill/>
          </a:ln>
        </p:spPr>
        <p:txBody>
          <a:bodyPr lIns="91425" tIns="91425" rIns="91425" bIns="91425" anchor="ctr" anchorCtr="0"/>
          <a:lstStyle>
            <a:lvl1pPr marL="0" marR="0" lvl="0" indent="0" algn="r" rtl="0">
              <a:spcBef>
                <a:spcPts val="0"/>
              </a:spcBef>
              <a:buNone/>
              <a:defRPr sz="1000" b="0" i="0" u="none" strike="noStrike" cap="none">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53" name="Shape 153"/>
          <p:cNvSpPr txBox="1">
            <a:spLocks noGrp="1"/>
          </p:cNvSpPr>
          <p:nvPr>
            <p:ph type="ftr" idx="11"/>
          </p:nvPr>
        </p:nvSpPr>
        <p:spPr>
          <a:xfrm>
            <a:off x="2572278" y="5883275"/>
            <a:ext cx="7084200" cy="365100"/>
          </a:xfrm>
          <a:prstGeom prst="rect">
            <a:avLst/>
          </a:prstGeom>
          <a:noFill/>
          <a:ln>
            <a:noFill/>
          </a:ln>
        </p:spPr>
        <p:txBody>
          <a:bodyPr lIns="91425" tIns="91425" rIns="91425" bIns="91425" anchor="ctr" anchorCtr="0"/>
          <a:lstStyle>
            <a:lvl1pPr marL="0" marR="0" lvl="0" indent="0" algn="l" rtl="0">
              <a:spcBef>
                <a:spcPts val="0"/>
              </a:spcBef>
              <a:buNone/>
              <a:defRPr sz="1000" b="0" i="0" u="none" strike="noStrike" cap="none">
                <a:solidFill>
                  <a:schemeClr val="dk1"/>
                </a:solidFill>
                <a:latin typeface="Corbel"/>
                <a:ea typeface="Corbel"/>
                <a:cs typeface="Corbel"/>
                <a:sym typeface="Corbel"/>
              </a:defRPr>
            </a:lvl1pPr>
            <a:lvl2pPr marL="457200" marR="0" lvl="1" indent="0" algn="l" rtl="0">
              <a:spcBef>
                <a:spcPts val="0"/>
              </a:spcBef>
              <a:buNone/>
              <a:defRPr sz="1800" b="0" i="0" u="none" strike="noStrike" cap="none">
                <a:solidFill>
                  <a:schemeClr val="dk1"/>
                </a:solidFill>
                <a:latin typeface="Corbel"/>
                <a:ea typeface="Corbel"/>
                <a:cs typeface="Corbel"/>
                <a:sym typeface="Corbel"/>
              </a:defRPr>
            </a:lvl2pPr>
            <a:lvl3pPr marL="914400" marR="0" lvl="2" indent="0" algn="l" rtl="0">
              <a:spcBef>
                <a:spcPts val="0"/>
              </a:spcBef>
              <a:buNone/>
              <a:defRPr sz="1800" b="0" i="0" u="none" strike="noStrike" cap="none">
                <a:solidFill>
                  <a:schemeClr val="dk1"/>
                </a:solidFill>
                <a:latin typeface="Corbel"/>
                <a:ea typeface="Corbel"/>
                <a:cs typeface="Corbel"/>
                <a:sym typeface="Corbel"/>
              </a:defRPr>
            </a:lvl3pPr>
            <a:lvl4pPr marL="1371600" marR="0" lvl="3" indent="0" algn="l" rtl="0">
              <a:spcBef>
                <a:spcPts val="0"/>
              </a:spcBef>
              <a:buNone/>
              <a:defRPr sz="1800" b="0" i="0" u="none" strike="noStrike" cap="none">
                <a:solidFill>
                  <a:schemeClr val="dk1"/>
                </a:solidFill>
                <a:latin typeface="Corbel"/>
                <a:ea typeface="Corbel"/>
                <a:cs typeface="Corbel"/>
                <a:sym typeface="Corbel"/>
              </a:defRPr>
            </a:lvl4pPr>
            <a:lvl5pPr marL="1828800" marR="0" lvl="4" indent="0" algn="l" rtl="0">
              <a:spcBef>
                <a:spcPts val="0"/>
              </a:spcBef>
              <a:buNone/>
              <a:defRPr sz="1800" b="0" i="0" u="none" strike="noStrike" cap="none">
                <a:solidFill>
                  <a:schemeClr val="dk1"/>
                </a:solidFill>
                <a:latin typeface="Corbel"/>
                <a:ea typeface="Corbel"/>
                <a:cs typeface="Corbel"/>
                <a:sym typeface="Corbel"/>
              </a:defRPr>
            </a:lvl5pPr>
            <a:lvl6pPr marL="2286000" marR="0" lvl="5" indent="0" algn="l" rtl="0">
              <a:spcBef>
                <a:spcPts val="0"/>
              </a:spcBef>
              <a:buNone/>
              <a:defRPr sz="1800" b="0" i="0" u="none" strike="noStrike" cap="none">
                <a:solidFill>
                  <a:schemeClr val="dk1"/>
                </a:solidFill>
                <a:latin typeface="Corbel"/>
                <a:ea typeface="Corbel"/>
                <a:cs typeface="Corbel"/>
                <a:sym typeface="Corbel"/>
              </a:defRPr>
            </a:lvl6pPr>
            <a:lvl7pPr marL="2743200" marR="0" lvl="6" indent="0" algn="l" rtl="0">
              <a:spcBef>
                <a:spcPts val="0"/>
              </a:spcBef>
              <a:buNone/>
              <a:defRPr sz="1800" b="0" i="0" u="none" strike="noStrike" cap="none">
                <a:solidFill>
                  <a:schemeClr val="dk1"/>
                </a:solidFill>
                <a:latin typeface="Corbel"/>
                <a:ea typeface="Corbel"/>
                <a:cs typeface="Corbel"/>
                <a:sym typeface="Corbel"/>
              </a:defRPr>
            </a:lvl7pPr>
            <a:lvl8pPr marL="3200400" marR="0" lvl="7" indent="0" algn="l" rtl="0">
              <a:spcBef>
                <a:spcPts val="0"/>
              </a:spcBef>
              <a:buNone/>
              <a:defRPr sz="1800" b="0" i="0" u="none" strike="noStrike" cap="none">
                <a:solidFill>
                  <a:schemeClr val="dk1"/>
                </a:solidFill>
                <a:latin typeface="Corbel"/>
                <a:ea typeface="Corbel"/>
                <a:cs typeface="Corbel"/>
                <a:sym typeface="Corbel"/>
              </a:defRPr>
            </a:lvl8pPr>
            <a:lvl9pPr marL="3657600" marR="0" lvl="8" indent="0" algn="l" rtl="0">
              <a:spcBef>
                <a:spcPts val="0"/>
              </a:spcBef>
              <a:buNone/>
              <a:defRPr sz="1800" b="0" i="0" u="none" strike="noStrike" cap="none">
                <a:solidFill>
                  <a:schemeClr val="dk1"/>
                </a:solidFill>
                <a:latin typeface="Corbel"/>
                <a:ea typeface="Corbel"/>
                <a:cs typeface="Corbel"/>
                <a:sym typeface="Corbel"/>
              </a:defRPr>
            </a:lvl9pPr>
          </a:lstStyle>
          <a:p>
            <a:endParaRPr/>
          </a:p>
        </p:txBody>
      </p:sp>
      <p:sp>
        <p:nvSpPr>
          <p:cNvPr id="154" name="Shape 154"/>
          <p:cNvSpPr txBox="1">
            <a:spLocks noGrp="1"/>
          </p:cNvSpPr>
          <p:nvPr>
            <p:ph type="sldNum" idx="12"/>
          </p:nvPr>
        </p:nvSpPr>
        <p:spPr>
          <a:xfrm>
            <a:off x="10951856" y="5883275"/>
            <a:ext cx="551100" cy="3651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000" b="0" i="0" u="none" strike="noStrike" cap="none">
                <a:solidFill>
                  <a:schemeClr val="dk1"/>
                </a:solidFill>
                <a:latin typeface="Corbel"/>
                <a:ea typeface="Corbel"/>
                <a:cs typeface="Corbel"/>
                <a:sym typeface="Corbel"/>
              </a:rPr>
              <a:t>‹#›</a:t>
            </a:fld>
            <a:endParaRPr lang="en-US" sz="1000" b="0" i="0" u="none" strike="noStrike" cap="none">
              <a:solidFill>
                <a:schemeClr val="dk1"/>
              </a:solidFill>
              <a:latin typeface="Corbel"/>
              <a:ea typeface="Corbel"/>
              <a:cs typeface="Corbel"/>
              <a:sym typeface="Corbel"/>
            </a:endParaRPr>
          </a:p>
        </p:txBody>
      </p:sp>
    </p:spTree>
  </p:cSld>
  <p:clrMap bg1="lt1" tx1="dk1" bg2="dk2" tx2="lt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76" r:id="rId12"/>
    <p:sldLayoutId id="2147483677" r:id="rId13"/>
    <p:sldLayoutId id="2147483678" r:id="rId14"/>
    <p:sldLayoutId id="2147483679" r:id="rId15"/>
    <p:sldLayoutId id="2147483680" r:id="rId16"/>
    <p:sldLayoutId id="2147483681"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ppt/slides/slide3.xml"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hyperlink" Target="ppt/slides/slide8.xml" TargetMode="External"/><Relationship Id="rId4" Type="http://schemas.openxmlformats.org/officeDocument/2006/relationships/hyperlink" Target="ppt/slides/slide5.xml"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sp>
        <p:nvSpPr>
          <p:cNvPr id="279" name="Shape 279"/>
          <p:cNvSpPr txBox="1">
            <a:spLocks noGrp="1"/>
          </p:cNvSpPr>
          <p:nvPr>
            <p:ph type="ctrTitle"/>
          </p:nvPr>
        </p:nvSpPr>
        <p:spPr>
          <a:xfrm>
            <a:off x="1895083" y="2988685"/>
            <a:ext cx="10399543" cy="1457740"/>
          </a:xfrm>
          <a:prstGeom prst="rect">
            <a:avLst/>
          </a:prstGeom>
          <a:noFill/>
          <a:ln>
            <a:noFill/>
          </a:ln>
        </p:spPr>
        <p:txBody>
          <a:bodyPr lIns="91425" tIns="45700" rIns="91425" bIns="45700" anchor="b" anchorCtr="0">
            <a:noAutofit/>
          </a:bodyPr>
          <a:lstStyle/>
          <a:p>
            <a:pPr lvl="0" algn="l">
              <a:buSzPct val="25000"/>
            </a:pPr>
            <a:r>
              <a:rPr lang="en-US" sz="4800" dirty="0" smtClean="0"/>
              <a:t>Satellite/Aerial </a:t>
            </a:r>
            <a:r>
              <a:rPr lang="en-US" sz="4800" dirty="0"/>
              <a:t>Image Retrieval</a:t>
            </a:r>
            <a:r>
              <a:rPr lang="en-US" sz="2800" b="0" i="0" u="none" strike="noStrike" cap="none" dirty="0">
                <a:solidFill>
                  <a:schemeClr val="dk1"/>
                </a:solidFill>
                <a:latin typeface="Corbel"/>
                <a:ea typeface="Corbel"/>
                <a:cs typeface="Corbel"/>
                <a:sym typeface="Corbel"/>
              </a:rPr>
              <a:t/>
            </a:r>
            <a:br>
              <a:rPr lang="en-US" sz="2800" b="0" i="0" u="none" strike="noStrike" cap="none" dirty="0">
                <a:solidFill>
                  <a:schemeClr val="dk1"/>
                </a:solidFill>
                <a:latin typeface="Corbel"/>
                <a:ea typeface="Corbel"/>
                <a:cs typeface="Corbel"/>
                <a:sym typeface="Corbel"/>
              </a:rPr>
            </a:br>
            <a:r>
              <a:rPr lang="en-US" sz="2800" b="0" i="0" u="none" strike="noStrike" cap="none" dirty="0">
                <a:solidFill>
                  <a:schemeClr val="dk1"/>
                </a:solidFill>
                <a:latin typeface="Corbel"/>
                <a:ea typeface="Corbel"/>
                <a:cs typeface="Corbel"/>
                <a:sym typeface="Corbel"/>
              </a:rPr>
              <a:t/>
            </a:r>
            <a:br>
              <a:rPr lang="en-US" sz="2800" b="0" i="0" u="none" strike="noStrike" cap="none" dirty="0">
                <a:solidFill>
                  <a:schemeClr val="dk1"/>
                </a:solidFill>
                <a:latin typeface="Corbel"/>
                <a:ea typeface="Corbel"/>
                <a:cs typeface="Corbel"/>
                <a:sym typeface="Corbel"/>
              </a:rPr>
            </a:br>
            <a:r>
              <a:rPr lang="en-US" sz="2800" b="0" i="0" u="none" strike="noStrike" cap="none" dirty="0">
                <a:solidFill>
                  <a:schemeClr val="dk1"/>
                </a:solidFill>
                <a:latin typeface="Corbel"/>
                <a:ea typeface="Corbel"/>
                <a:cs typeface="Corbel"/>
                <a:sym typeface="Corbel"/>
              </a:rPr>
              <a:t/>
            </a:r>
            <a:br>
              <a:rPr lang="en-US" sz="2800" b="0" i="0" u="none" strike="noStrike" cap="none" dirty="0">
                <a:solidFill>
                  <a:schemeClr val="dk1"/>
                </a:solidFill>
                <a:latin typeface="Corbel"/>
                <a:ea typeface="Corbel"/>
                <a:cs typeface="Corbel"/>
                <a:sym typeface="Corbel"/>
              </a:rPr>
            </a:br>
            <a:endParaRPr lang="en-US" sz="2800" b="0" i="0" u="none" strike="noStrike" cap="none" dirty="0">
              <a:solidFill>
                <a:schemeClr val="dk1"/>
              </a:solidFill>
              <a:latin typeface="Corbel"/>
              <a:ea typeface="Corbel"/>
              <a:cs typeface="Corbel"/>
              <a:sym typeface="Corbel"/>
            </a:endParaRPr>
          </a:p>
        </p:txBody>
      </p:sp>
      <p:sp>
        <p:nvSpPr>
          <p:cNvPr id="280" name="Shape 280"/>
          <p:cNvSpPr txBox="1"/>
          <p:nvPr/>
        </p:nvSpPr>
        <p:spPr>
          <a:xfrm>
            <a:off x="9334125" y="3717556"/>
            <a:ext cx="1775153" cy="472308"/>
          </a:xfrm>
          <a:prstGeom prst="rect">
            <a:avLst/>
          </a:prstGeom>
          <a:noFill/>
          <a:ln>
            <a:noFill/>
          </a:ln>
        </p:spPr>
        <p:txBody>
          <a:bodyPr lIns="91425" tIns="45700" rIns="91425" bIns="45700" anchor="t" anchorCtr="0">
            <a:noAutofit/>
          </a:bodyPr>
          <a:lstStyle/>
          <a:p>
            <a:pPr marL="0" marR="0" lvl="0" indent="0" algn="l" rtl="0">
              <a:lnSpc>
                <a:spcPct val="100000"/>
              </a:lnSpc>
              <a:spcBef>
                <a:spcPts val="1000"/>
              </a:spcBef>
              <a:spcAft>
                <a:spcPts val="0"/>
              </a:spcAft>
              <a:buClr>
                <a:srgbClr val="000000"/>
              </a:buClr>
              <a:buSzPct val="25000"/>
              <a:buFont typeface="Times New Roman"/>
              <a:buNone/>
            </a:pPr>
            <a:r>
              <a:rPr lang="en-US" sz="2000" b="0" i="0" u="none" strike="noStrike" cap="none" dirty="0" smtClean="0">
                <a:solidFill>
                  <a:srgbClr val="000000"/>
                </a:solidFill>
                <a:latin typeface="Times New Roman"/>
                <a:ea typeface="Times New Roman"/>
                <a:cs typeface="Times New Roman"/>
                <a:sym typeface="Times New Roman"/>
              </a:rPr>
              <a:t>Zhiquan Li</a:t>
            </a:r>
            <a:endParaRPr lang="en-US" sz="2000" b="0" i="0" u="none" strike="noStrike" cap="none" dirty="0">
              <a:solidFill>
                <a:srgbClr val="000000"/>
              </a:solidFill>
              <a:latin typeface="Times New Roman"/>
              <a:ea typeface="Times New Roman"/>
              <a:cs typeface="Times New Roman"/>
              <a:sym typeface="Times New Roman"/>
            </a:endParaRPr>
          </a:p>
        </p:txBody>
      </p:sp>
      <p:sp>
        <p:nvSpPr>
          <p:cNvPr id="281" name="Shape 281"/>
          <p:cNvSpPr txBox="1"/>
          <p:nvPr/>
        </p:nvSpPr>
        <p:spPr>
          <a:xfrm>
            <a:off x="5651919" y="6407762"/>
            <a:ext cx="2574924" cy="615949"/>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549E39"/>
              </a:buClr>
              <a:buSzPct val="25000"/>
              <a:buFont typeface="Noto Sans Symbols"/>
              <a:buNone/>
            </a:pPr>
            <a:r>
              <a:rPr lang="en-US" sz="1800" b="0" i="0" u="none" strike="noStrike" cap="none" dirty="0">
                <a:solidFill>
                  <a:srgbClr val="595959"/>
                </a:solidFill>
                <a:latin typeface="Times New Roman"/>
                <a:ea typeface="Times New Roman"/>
                <a:cs typeface="Times New Roman"/>
                <a:sym typeface="Times New Roman"/>
              </a:rPr>
              <a:t>Date:   </a:t>
            </a:r>
            <a:r>
              <a:rPr lang="en-US" sz="1800" dirty="0" smtClean="0">
                <a:solidFill>
                  <a:srgbClr val="595959"/>
                </a:solidFill>
                <a:latin typeface="Times New Roman"/>
                <a:ea typeface="Times New Roman"/>
                <a:cs typeface="Times New Roman"/>
                <a:sym typeface="Times New Roman"/>
              </a:rPr>
              <a:t>Apr</a:t>
            </a:r>
            <a:r>
              <a:rPr lang="en-US" sz="1800" b="0" i="0" u="none" strike="noStrike" cap="none" dirty="0" smtClean="0">
                <a:solidFill>
                  <a:srgbClr val="595959"/>
                </a:solidFill>
                <a:latin typeface="Times New Roman"/>
                <a:ea typeface="Times New Roman"/>
                <a:cs typeface="Times New Roman"/>
                <a:sym typeface="Times New Roman"/>
              </a:rPr>
              <a:t>/04/2018</a:t>
            </a:r>
            <a:endParaRPr lang="en-US" sz="1800" b="0" i="0" u="none" strike="noStrike" cap="none" dirty="0">
              <a:solidFill>
                <a:srgbClr val="595959"/>
              </a:solidFill>
              <a:latin typeface="Times New Roman"/>
              <a:ea typeface="Times New Roman"/>
              <a:cs typeface="Times New Roman"/>
              <a:sym typeface="Times New Roman"/>
            </a:endParaRPr>
          </a:p>
          <a:p>
            <a:pPr marL="0" marR="0" lvl="0" indent="0" algn="l" rtl="0">
              <a:lnSpc>
                <a:spcPct val="100000"/>
              </a:lnSpc>
              <a:spcBef>
                <a:spcPts val="1000"/>
              </a:spcBef>
              <a:spcAft>
                <a:spcPts val="0"/>
              </a:spcAft>
              <a:buClr>
                <a:srgbClr val="549E39"/>
              </a:buClr>
              <a:buFont typeface="Noto Sans Symbols"/>
              <a:buNone/>
            </a:pPr>
            <a:endParaRPr sz="1800" b="0" i="0" u="none" strike="noStrike" cap="none" dirty="0">
              <a:solidFill>
                <a:srgbClr val="595959"/>
              </a:solidFill>
              <a:latin typeface="Century Gothic"/>
              <a:ea typeface="Century Gothic"/>
              <a:cs typeface="Century Gothic"/>
              <a:sym typeface="Century Gothic"/>
            </a:endParaRPr>
          </a:p>
        </p:txBody>
      </p:sp>
    </p:spTree>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79"/>
                                        </p:tgtEl>
                                        <p:attrNameLst>
                                          <p:attrName>style.visibility</p:attrName>
                                        </p:attrNameLst>
                                      </p:cBhvr>
                                      <p:to>
                                        <p:strVal val="visible"/>
                                      </p:to>
                                    </p:set>
                                    <p:animEffect transition="in" filter="fade">
                                      <p:cBhvr>
                                        <p:cTn id="7" dur="500"/>
                                        <p:tgtEl>
                                          <p:spTgt spid="27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5" name="Shape 349"/>
          <p:cNvSpPr txBox="1"/>
          <p:nvPr/>
        </p:nvSpPr>
        <p:spPr>
          <a:xfrm>
            <a:off x="1525664" y="2866037"/>
            <a:ext cx="5189035" cy="1528550"/>
          </a:xfrm>
          <a:prstGeom prst="rect">
            <a:avLst/>
          </a:prstGeom>
          <a:noFill/>
          <a:ln>
            <a:noFill/>
          </a:ln>
        </p:spPr>
        <p:txBody>
          <a:bodyPr lIns="91425" tIns="45700" rIns="91425" bIns="45700" anchor="t" anchorCtr="0">
            <a:noAutofit/>
          </a:bodyPr>
          <a:lstStyle/>
          <a:p>
            <a:pPr lvl="0">
              <a:buClr>
                <a:srgbClr val="1186C3"/>
              </a:buClr>
              <a:buSzPct val="25000"/>
            </a:pPr>
            <a:r>
              <a:rPr lang="en-US" sz="2000" dirty="0" smtClean="0">
                <a:solidFill>
                  <a:schemeClr val="dk1"/>
                </a:solidFill>
              </a:rPr>
              <a:t>This is the final result</a:t>
            </a:r>
            <a:r>
              <a:rPr lang="en-US" sz="2000" dirty="0">
                <a:solidFill>
                  <a:schemeClr val="dk1"/>
                </a:solidFill>
              </a:rPr>
              <a:t> of </a:t>
            </a:r>
            <a:r>
              <a:rPr lang="en-US" sz="2000" dirty="0" smtClean="0">
                <a:solidFill>
                  <a:schemeClr val="dk1"/>
                </a:solidFill>
              </a:rPr>
              <a:t>IIT campus, the two corresponding map </a:t>
            </a:r>
            <a:r>
              <a:rPr lang="en-US" sz="2000" dirty="0">
                <a:solidFill>
                  <a:schemeClr val="dk1"/>
                </a:solidFill>
              </a:rPr>
              <a:t>coordinates are (41.838250, -87.629586) and (41.831085, -87.623237)</a:t>
            </a:r>
          </a:p>
        </p:txBody>
      </p:sp>
      <p:sp>
        <p:nvSpPr>
          <p:cNvPr id="7" name="Shape 349"/>
          <p:cNvSpPr txBox="1"/>
          <p:nvPr/>
        </p:nvSpPr>
        <p:spPr>
          <a:xfrm>
            <a:off x="1812266" y="1559338"/>
            <a:ext cx="4804010" cy="523219"/>
          </a:xfrm>
          <a:prstGeom prst="rect">
            <a:avLst/>
          </a:prstGeom>
          <a:noFill/>
          <a:ln>
            <a:noFill/>
          </a:ln>
        </p:spPr>
        <p:txBody>
          <a:bodyPr lIns="91425" tIns="45700" rIns="91425" bIns="45700" anchor="t" anchorCtr="0">
            <a:noAutofit/>
          </a:bodyPr>
          <a:lstStyle/>
          <a:p>
            <a:pPr lvl="0">
              <a:buClr>
                <a:srgbClr val="1186C3"/>
              </a:buClr>
              <a:buSzPct val="25000"/>
            </a:pPr>
            <a:r>
              <a:rPr lang="en-US" sz="2800" dirty="0" smtClean="0">
                <a:solidFill>
                  <a:schemeClr val="dk1"/>
                </a:solidFill>
              </a:rPr>
              <a:t>Result:</a:t>
            </a:r>
            <a:endParaRPr lang="en-US" sz="2800" dirty="0">
              <a:solidFill>
                <a:schemeClr val="dk1"/>
              </a:solidFill>
            </a:endParaRPr>
          </a:p>
        </p:txBody>
      </p:sp>
      <p:sp>
        <p:nvSpPr>
          <p:cNvPr id="8" name="Shape 348"/>
          <p:cNvSpPr txBox="1"/>
          <p:nvPr/>
        </p:nvSpPr>
        <p:spPr>
          <a:xfrm>
            <a:off x="1812266" y="524262"/>
            <a:ext cx="9774683" cy="862011"/>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orbel"/>
              <a:buNone/>
            </a:pPr>
            <a:r>
              <a:rPr lang="en-US" sz="4000" b="1" i="0" u="none" strike="noStrike" cap="none" dirty="0" smtClean="0">
                <a:solidFill>
                  <a:schemeClr val="dk1"/>
                </a:solidFill>
                <a:latin typeface="Corbel"/>
                <a:ea typeface="Corbel"/>
                <a:cs typeface="Corbel"/>
                <a:sym typeface="Corbel"/>
              </a:rPr>
              <a:t>Algorithm Implementation</a:t>
            </a:r>
            <a:endParaRPr lang="en-US" sz="4000" b="1" i="0" u="none" strike="noStrike" cap="none" dirty="0">
              <a:solidFill>
                <a:schemeClr val="dk1"/>
              </a:solidFill>
              <a:latin typeface="Corbel"/>
              <a:ea typeface="Corbel"/>
              <a:cs typeface="Corbel"/>
              <a:sym typeface="Corbel"/>
            </a:endParaRPr>
          </a:p>
        </p:txBody>
      </p:sp>
      <p:sp>
        <p:nvSpPr>
          <p:cNvPr id="12" name="Shape 349"/>
          <p:cNvSpPr txBox="1"/>
          <p:nvPr/>
        </p:nvSpPr>
        <p:spPr>
          <a:xfrm>
            <a:off x="8709894" y="6274884"/>
            <a:ext cx="1545085" cy="543884"/>
          </a:xfrm>
          <a:prstGeom prst="rect">
            <a:avLst/>
          </a:prstGeom>
          <a:noFill/>
          <a:ln>
            <a:noFill/>
          </a:ln>
        </p:spPr>
        <p:txBody>
          <a:bodyPr lIns="91425" tIns="45700" rIns="91425" bIns="45700" anchor="t" anchorCtr="0">
            <a:noAutofit/>
          </a:bodyPr>
          <a:lstStyle/>
          <a:p>
            <a:pPr lvl="0">
              <a:buClr>
                <a:srgbClr val="1186C3"/>
              </a:buClr>
              <a:buSzPct val="25000"/>
            </a:pPr>
            <a:r>
              <a:rPr lang="en-US" sz="2000" dirty="0" smtClean="0">
                <a:solidFill>
                  <a:schemeClr val="dk1"/>
                </a:solidFill>
              </a:rPr>
              <a:t>IIT campus</a:t>
            </a:r>
            <a:endParaRPr lang="en-US" sz="2000" dirty="0">
              <a:solidFill>
                <a:schemeClr val="dk1"/>
              </a:solidFill>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54211" y="1744864"/>
            <a:ext cx="2856453" cy="4443371"/>
          </a:xfrm>
          <a:prstGeom prst="rect">
            <a:avLst/>
          </a:prstGeom>
        </p:spPr>
      </p:pic>
    </p:spTree>
    <p:extLst>
      <p:ext uri="{BB962C8B-B14F-4D97-AF65-F5344CB8AC3E}">
        <p14:creationId xmlns:p14="http://schemas.microsoft.com/office/powerpoint/2010/main" val="750418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348"/>
          <p:cNvSpPr txBox="1"/>
          <p:nvPr/>
        </p:nvSpPr>
        <p:spPr>
          <a:xfrm>
            <a:off x="1812266" y="524262"/>
            <a:ext cx="8912225" cy="862011"/>
          </a:xfrm>
          <a:prstGeom prst="rect">
            <a:avLst/>
          </a:prstGeom>
          <a:noFill/>
          <a:ln>
            <a:noFill/>
          </a:ln>
        </p:spPr>
        <p:txBody>
          <a:bodyPr lIns="91425" tIns="45700" rIns="91425" bIns="45700" anchor="ctr" anchorCtr="0">
            <a:noAutofit/>
          </a:bodyPr>
          <a:lstStyle/>
          <a:p>
            <a:pPr lvl="0" algn="ctr">
              <a:buClr>
                <a:schemeClr val="dk1"/>
              </a:buClr>
              <a:buSzPct val="25000"/>
            </a:pPr>
            <a:r>
              <a:rPr lang="en-US" altLang="zh-CN" sz="4000" b="1" dirty="0" smtClean="0">
                <a:solidFill>
                  <a:schemeClr val="dk1"/>
                </a:solidFill>
                <a:latin typeface="Corbel"/>
                <a:ea typeface="Corbel"/>
                <a:cs typeface="Corbel"/>
                <a:sym typeface="Corbel"/>
              </a:rPr>
              <a:t>Conclusion and Findings</a:t>
            </a:r>
            <a:endParaRPr lang="en-US" altLang="zh-CN" sz="4000" b="1" dirty="0">
              <a:solidFill>
                <a:schemeClr val="dk1"/>
              </a:solidFill>
              <a:latin typeface="Corbel"/>
              <a:ea typeface="Corbel"/>
              <a:cs typeface="Corbel"/>
              <a:sym typeface="Corbel"/>
            </a:endParaRPr>
          </a:p>
        </p:txBody>
      </p:sp>
      <p:sp>
        <p:nvSpPr>
          <p:cNvPr id="6" name="Shape 349"/>
          <p:cNvSpPr txBox="1"/>
          <p:nvPr/>
        </p:nvSpPr>
        <p:spPr>
          <a:xfrm>
            <a:off x="1512016" y="2306482"/>
            <a:ext cx="10020342" cy="3152626"/>
          </a:xfrm>
          <a:prstGeom prst="rect">
            <a:avLst/>
          </a:prstGeom>
          <a:noFill/>
          <a:ln>
            <a:noFill/>
          </a:ln>
        </p:spPr>
        <p:txBody>
          <a:bodyPr lIns="91425" tIns="45700" rIns="91425" bIns="45700" anchor="t" anchorCtr="0">
            <a:noAutofit/>
          </a:bodyPr>
          <a:lstStyle/>
          <a:p>
            <a:pPr lvl="0">
              <a:buClr>
                <a:srgbClr val="1186C3"/>
              </a:buClr>
              <a:buSzPct val="25000"/>
            </a:pPr>
            <a:r>
              <a:rPr lang="en-US" sz="2400" dirty="0" smtClean="0">
                <a:solidFill>
                  <a:schemeClr val="dk1"/>
                </a:solidFill>
              </a:rPr>
              <a:t>The whole solution is based on Bing Maps’ API and coordinate system conversion. The performance is good. However, the size of final image is corresponding to the distance of two given map coordinates since we retrieve aerial image with maximum resolution, which means the longer distance of two map coordinates will cause larger size of image. For this problem, we could modulate the level of detail according to distance of two map coordinates to get best resolution for giving bond box, not the maximum resolution.</a:t>
            </a:r>
            <a:endParaRPr lang="en-US" sz="2400" dirty="0">
              <a:solidFill>
                <a:schemeClr val="dk1"/>
              </a:solidFill>
            </a:endParaRPr>
          </a:p>
        </p:txBody>
      </p:sp>
    </p:spTree>
    <p:extLst>
      <p:ext uri="{BB962C8B-B14F-4D97-AF65-F5344CB8AC3E}">
        <p14:creationId xmlns:p14="http://schemas.microsoft.com/office/powerpoint/2010/main" val="1307170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348"/>
          <p:cNvSpPr txBox="1"/>
          <p:nvPr/>
        </p:nvSpPr>
        <p:spPr>
          <a:xfrm>
            <a:off x="1812266" y="524262"/>
            <a:ext cx="8912225" cy="862011"/>
          </a:xfrm>
          <a:prstGeom prst="rect">
            <a:avLst/>
          </a:prstGeom>
          <a:noFill/>
          <a:ln>
            <a:noFill/>
          </a:ln>
        </p:spPr>
        <p:txBody>
          <a:bodyPr lIns="91425" tIns="45700" rIns="91425" bIns="45700" anchor="ctr" anchorCtr="0">
            <a:noAutofit/>
          </a:bodyPr>
          <a:lstStyle/>
          <a:p>
            <a:pPr lvl="0" algn="ctr">
              <a:buClr>
                <a:schemeClr val="dk1"/>
              </a:buClr>
              <a:buSzPct val="25000"/>
            </a:pPr>
            <a:r>
              <a:rPr lang="en-US" altLang="zh-CN" sz="4000" b="1" dirty="0" smtClean="0">
                <a:solidFill>
                  <a:schemeClr val="dk1"/>
                </a:solidFill>
                <a:latin typeface="Corbel"/>
                <a:ea typeface="Corbel"/>
                <a:cs typeface="Corbel"/>
                <a:sym typeface="Corbel"/>
              </a:rPr>
              <a:t>Reference</a:t>
            </a:r>
            <a:endParaRPr lang="en-US" altLang="zh-CN" sz="4000" b="1" dirty="0">
              <a:solidFill>
                <a:schemeClr val="dk1"/>
              </a:solidFill>
              <a:latin typeface="Corbel"/>
              <a:ea typeface="Corbel"/>
              <a:cs typeface="Corbel"/>
              <a:sym typeface="Corbel"/>
            </a:endParaRPr>
          </a:p>
        </p:txBody>
      </p:sp>
      <p:sp>
        <p:nvSpPr>
          <p:cNvPr id="5" name="Shape 349"/>
          <p:cNvSpPr txBox="1"/>
          <p:nvPr/>
        </p:nvSpPr>
        <p:spPr>
          <a:xfrm>
            <a:off x="1812266" y="2582919"/>
            <a:ext cx="9706445" cy="869965"/>
          </a:xfrm>
          <a:prstGeom prst="rect">
            <a:avLst/>
          </a:prstGeom>
          <a:noFill/>
          <a:ln>
            <a:noFill/>
          </a:ln>
        </p:spPr>
        <p:txBody>
          <a:bodyPr lIns="91425" tIns="45700" rIns="91425" bIns="45700" anchor="t" anchorCtr="0">
            <a:noAutofit/>
          </a:bodyPr>
          <a:lstStyle/>
          <a:p>
            <a:pPr lvl="0">
              <a:buClr>
                <a:srgbClr val="1186C3"/>
              </a:buClr>
              <a:buSzPct val="25000"/>
            </a:pPr>
            <a:r>
              <a:rPr lang="en-US" sz="2000" dirty="0" smtClean="0">
                <a:solidFill>
                  <a:schemeClr val="dk1"/>
                </a:solidFill>
              </a:rPr>
              <a:t>1. </a:t>
            </a:r>
            <a:r>
              <a:rPr lang="en-US" sz="2000" dirty="0">
                <a:solidFill>
                  <a:schemeClr val="dk1"/>
                </a:solidFill>
              </a:rPr>
              <a:t>Bing Maps Tile System, https://msdn.microsoft.com/en-us/library/bb259689.aspx</a:t>
            </a:r>
          </a:p>
        </p:txBody>
      </p:sp>
    </p:spTree>
    <p:extLst>
      <p:ext uri="{BB962C8B-B14F-4D97-AF65-F5344CB8AC3E}">
        <p14:creationId xmlns:p14="http://schemas.microsoft.com/office/powerpoint/2010/main" val="1836073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85"/>
        <p:cNvGrpSpPr/>
        <p:nvPr/>
      </p:nvGrpSpPr>
      <p:grpSpPr>
        <a:xfrm>
          <a:off x="0" y="0"/>
          <a:ext cx="0" cy="0"/>
          <a:chOff x="0" y="0"/>
          <a:chExt cx="0" cy="0"/>
        </a:xfrm>
      </p:grpSpPr>
      <p:sp>
        <p:nvSpPr>
          <p:cNvPr id="286" name="Shape 286"/>
          <p:cNvSpPr txBox="1">
            <a:spLocks noGrp="1"/>
          </p:cNvSpPr>
          <p:nvPr>
            <p:ph type="title"/>
          </p:nvPr>
        </p:nvSpPr>
        <p:spPr>
          <a:xfrm>
            <a:off x="-15875" y="625475"/>
            <a:ext cx="8229600" cy="935038"/>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Times New Roman"/>
              <a:buNone/>
            </a:pPr>
            <a:r>
              <a:rPr lang="en-US" sz="2400" b="1" i="0" u="none" strike="noStrike" cap="none">
                <a:solidFill>
                  <a:schemeClr val="dk1"/>
                </a:solidFill>
                <a:latin typeface="Times New Roman"/>
                <a:ea typeface="Times New Roman"/>
                <a:cs typeface="Times New Roman"/>
                <a:sym typeface="Times New Roman"/>
              </a:rPr>
              <a:t>Outlines</a:t>
            </a:r>
            <a:r>
              <a:rPr lang="en-US" sz="3200" b="1" i="0" u="none" strike="noStrike" cap="none">
                <a:solidFill>
                  <a:schemeClr val="dk1"/>
                </a:solidFill>
                <a:latin typeface="Times New Roman"/>
                <a:ea typeface="Times New Roman"/>
                <a:cs typeface="Times New Roman"/>
                <a:sym typeface="Times New Roman"/>
              </a:rPr>
              <a:t> :</a:t>
            </a:r>
          </a:p>
        </p:txBody>
      </p:sp>
      <p:grpSp>
        <p:nvGrpSpPr>
          <p:cNvPr id="287" name="Shape 287"/>
          <p:cNvGrpSpPr/>
          <p:nvPr/>
        </p:nvGrpSpPr>
        <p:grpSpPr>
          <a:xfrm>
            <a:off x="2020022" y="1250949"/>
            <a:ext cx="8972458" cy="4837905"/>
            <a:chOff x="-1473" y="881"/>
            <a:chExt cx="6207" cy="3047"/>
          </a:xfrm>
        </p:grpSpPr>
        <p:sp>
          <p:nvSpPr>
            <p:cNvPr id="288" name="Shape 288"/>
            <p:cNvSpPr/>
            <p:nvPr/>
          </p:nvSpPr>
          <p:spPr>
            <a:xfrm rot="5400000">
              <a:off x="-1491" y="907"/>
              <a:ext cx="3039" cy="3004"/>
            </a:xfrm>
            <a:custGeom>
              <a:avLst/>
              <a:gdLst/>
              <a:ahLst/>
              <a:cxnLst/>
              <a:rect l="0" t="0" r="0" b="0"/>
              <a:pathLst>
                <a:path w="120000" h="120000" extrusionOk="0">
                  <a:moveTo>
                    <a:pt x="1794" y="59116"/>
                  </a:moveTo>
                  <a:cubicBezTo>
                    <a:pt x="2277" y="27311"/>
                    <a:pt x="28194" y="1783"/>
                    <a:pt x="60000" y="1788"/>
                  </a:cubicBezTo>
                  <a:cubicBezTo>
                    <a:pt x="91800" y="1788"/>
                    <a:pt x="117716" y="27311"/>
                    <a:pt x="118200" y="59116"/>
                  </a:cubicBezTo>
                  <a:lnTo>
                    <a:pt x="119988" y="59088"/>
                  </a:lnTo>
                  <a:cubicBezTo>
                    <a:pt x="119494" y="26311"/>
                    <a:pt x="92777" y="-5"/>
                    <a:pt x="59994" y="0"/>
                  </a:cubicBezTo>
                  <a:cubicBezTo>
                    <a:pt x="27216" y="0"/>
                    <a:pt x="500" y="26311"/>
                    <a:pt x="5" y="59088"/>
                  </a:cubicBezTo>
                  <a:close/>
                </a:path>
              </a:pathLst>
            </a:custGeom>
            <a:gradFill>
              <a:gsLst>
                <a:gs pos="0">
                  <a:srgbClr val="F0F0F0"/>
                </a:gs>
                <a:gs pos="50000">
                  <a:schemeClr val="lt2"/>
                </a:gs>
                <a:gs pos="100000">
                  <a:srgbClr val="F0F0F0"/>
                </a:gs>
              </a:gsLst>
              <a:lin ang="0" scaled="0"/>
            </a:gra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89" name="Shape 289"/>
            <p:cNvSpPr txBox="1"/>
            <p:nvPr/>
          </p:nvSpPr>
          <p:spPr>
            <a:xfrm>
              <a:off x="-1456" y="881"/>
              <a:ext cx="3004" cy="3039"/>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Font typeface="Corbel"/>
                <a:buNone/>
              </a:pPr>
              <a:endParaRPr sz="1800" b="0" i="0" u="none" strike="noStrike" cap="none">
                <a:solidFill>
                  <a:srgbClr val="000000"/>
                </a:solidFill>
                <a:latin typeface="Arial"/>
                <a:ea typeface="Arial"/>
                <a:cs typeface="Arial"/>
                <a:sym typeface="Arial"/>
              </a:endParaRPr>
            </a:p>
          </p:txBody>
        </p:sp>
        <p:sp>
          <p:nvSpPr>
            <p:cNvPr id="290" name="Shape 290"/>
            <p:cNvSpPr/>
            <p:nvPr/>
          </p:nvSpPr>
          <p:spPr>
            <a:xfrm rot="5400000" flipH="1">
              <a:off x="-1234" y="1147"/>
              <a:ext cx="2540" cy="2473"/>
            </a:xfrm>
            <a:custGeom>
              <a:avLst/>
              <a:gdLst/>
              <a:ahLst/>
              <a:cxnLst/>
              <a:rect l="0" t="0" r="0" b="0"/>
              <a:pathLst>
                <a:path w="120000" h="120000" extrusionOk="0">
                  <a:moveTo>
                    <a:pt x="59688" y="60000"/>
                  </a:moveTo>
                  <a:cubicBezTo>
                    <a:pt x="59688" y="59827"/>
                    <a:pt x="59827" y="59688"/>
                    <a:pt x="60000" y="59688"/>
                  </a:cubicBezTo>
                  <a:cubicBezTo>
                    <a:pt x="60166" y="59683"/>
                    <a:pt x="60305" y="59827"/>
                    <a:pt x="60311" y="59994"/>
                  </a:cubicBezTo>
                  <a:lnTo>
                    <a:pt x="120000" y="60000"/>
                  </a:lnTo>
                  <a:cubicBezTo>
                    <a:pt x="120000" y="26861"/>
                    <a:pt x="93133" y="0"/>
                    <a:pt x="60000" y="0"/>
                  </a:cubicBezTo>
                  <a:cubicBezTo>
                    <a:pt x="26861" y="0"/>
                    <a:pt x="0" y="26861"/>
                    <a:pt x="0" y="60000"/>
                  </a:cubicBezTo>
                  <a:lnTo>
                    <a:pt x="59688" y="60000"/>
                  </a:lnTo>
                  <a:close/>
                </a:path>
              </a:pathLst>
            </a:custGeom>
            <a:gradFill>
              <a:gsLst>
                <a:gs pos="0">
                  <a:srgbClr val="CDD0D1">
                    <a:alpha val="40392"/>
                  </a:srgbClr>
                </a:gs>
                <a:gs pos="100000">
                  <a:srgbClr val="FFFFFF"/>
                </a:gs>
              </a:gsLst>
              <a:lin ang="5400000" scaled="0"/>
            </a:gra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291" name="Shape 291"/>
            <p:cNvSpPr txBox="1"/>
            <p:nvPr/>
          </p:nvSpPr>
          <p:spPr>
            <a:xfrm flipH="1">
              <a:off x="-1191" y="1092"/>
              <a:ext cx="2473" cy="2540"/>
            </a:xfrm>
            <a:prstGeom prst="rect">
              <a:avLst/>
            </a:prstGeom>
            <a:noFill/>
            <a:ln>
              <a:noFill/>
            </a:ln>
          </p:spPr>
          <p:txBody>
            <a:bodyPr lIns="91425" tIns="45700" rIns="91425" bIns="45700" anchor="ctr" anchorCtr="0">
              <a:noAutofit/>
            </a:bodyPr>
            <a:lstStyle/>
            <a:p>
              <a:pPr marL="0" marR="0" lvl="0" indent="0" algn="l" rtl="0">
                <a:lnSpc>
                  <a:spcPct val="100000"/>
                </a:lnSpc>
                <a:spcBef>
                  <a:spcPts val="0"/>
                </a:spcBef>
                <a:spcAft>
                  <a:spcPts val="0"/>
                </a:spcAft>
                <a:buClr>
                  <a:schemeClr val="dk1"/>
                </a:buClr>
                <a:buFont typeface="Corbel"/>
                <a:buNone/>
              </a:pPr>
              <a:endParaRPr sz="1800" b="0" i="0" u="none" strike="noStrike" cap="none">
                <a:solidFill>
                  <a:srgbClr val="000000"/>
                </a:solidFill>
                <a:latin typeface="Century Gothic"/>
                <a:ea typeface="Century Gothic"/>
                <a:cs typeface="Century Gothic"/>
                <a:sym typeface="Century Gothic"/>
              </a:endParaRPr>
            </a:p>
          </p:txBody>
        </p:sp>
        <p:sp>
          <p:nvSpPr>
            <p:cNvPr id="292" name="Shape 292"/>
            <p:cNvSpPr/>
            <p:nvPr/>
          </p:nvSpPr>
          <p:spPr>
            <a:xfrm>
              <a:off x="1218" y="930"/>
              <a:ext cx="3501" cy="318"/>
            </a:xfrm>
            <a:prstGeom prst="roundRect">
              <a:avLst>
                <a:gd name="adj" fmla="val 50000"/>
              </a:avLst>
            </a:prstGeom>
            <a:noFill/>
            <a:ln w="28575" cap="flat" cmpd="sng">
              <a:solidFill>
                <a:schemeClr val="lt2"/>
              </a:solidFill>
              <a:prstDash val="solid"/>
              <a:round/>
              <a:headEnd type="none" w="med" len="med"/>
              <a:tailEnd type="none" w="med" len="med"/>
            </a:ln>
          </p:spPr>
          <p:txBody>
            <a:bodyPr lIns="91425" tIns="45700" rIns="91425" bIns="45700" anchor="ctr" anchorCtr="0">
              <a:noAutofit/>
            </a:bodyPr>
            <a:lstStyle/>
            <a:p>
              <a:pPr marL="0" marR="0" lvl="0" indent="0" algn="l" rtl="0">
                <a:lnSpc>
                  <a:spcPct val="100000"/>
                </a:lnSpc>
                <a:spcBef>
                  <a:spcPts val="0"/>
                </a:spcBef>
                <a:spcAft>
                  <a:spcPts val="0"/>
                </a:spcAft>
                <a:buClr>
                  <a:schemeClr val="dk1"/>
                </a:buClr>
                <a:buSzPct val="25000"/>
                <a:buFont typeface="Arial"/>
                <a:buNone/>
              </a:pPr>
              <a:r>
                <a:rPr lang="en-US" sz="1800" b="1" i="0" u="none" strike="noStrike" cap="none" dirty="0">
                  <a:solidFill>
                    <a:schemeClr val="dk1"/>
                  </a:solidFill>
                  <a:latin typeface="Arial"/>
                  <a:ea typeface="Arial"/>
                  <a:cs typeface="Arial"/>
                  <a:sym typeface="Arial"/>
                </a:rPr>
                <a:t>Background and </a:t>
              </a:r>
              <a:r>
                <a:rPr lang="en-US" sz="1800" b="1" dirty="0" smtClean="0">
                  <a:solidFill>
                    <a:schemeClr val="dk1"/>
                  </a:solidFill>
                </a:rPr>
                <a:t>Introduction</a:t>
              </a:r>
              <a:endParaRPr lang="en-US" sz="1800" b="1" i="0" u="none" strike="noStrike" cap="none" dirty="0">
                <a:solidFill>
                  <a:srgbClr val="3F762A"/>
                </a:solidFill>
                <a:latin typeface="Arial"/>
                <a:ea typeface="Arial"/>
                <a:cs typeface="Arial"/>
                <a:sym typeface="Arial"/>
              </a:endParaRPr>
            </a:p>
          </p:txBody>
        </p:sp>
        <p:sp>
          <p:nvSpPr>
            <p:cNvPr id="293" name="Shape 293"/>
            <p:cNvSpPr/>
            <p:nvPr/>
          </p:nvSpPr>
          <p:spPr>
            <a:xfrm>
              <a:off x="1688" y="1493"/>
              <a:ext cx="3046" cy="318"/>
            </a:xfrm>
            <a:prstGeom prst="roundRect">
              <a:avLst>
                <a:gd name="adj" fmla="val 50000"/>
              </a:avLst>
            </a:prstGeom>
            <a:noFill/>
            <a:ln w="28575" cap="flat" cmpd="sng">
              <a:solidFill>
                <a:schemeClr val="lt2"/>
              </a:solidFill>
              <a:prstDash val="solid"/>
              <a:round/>
              <a:headEnd type="none" w="med" len="med"/>
              <a:tailEnd type="none" w="med" len="med"/>
            </a:ln>
          </p:spPr>
          <p:txBody>
            <a:bodyPr lIns="91425" tIns="45700" rIns="91425" bIns="45700" anchor="ctr" anchorCtr="0">
              <a:noAutofit/>
            </a:bodyPr>
            <a:lstStyle/>
            <a:p>
              <a:pPr lvl="0">
                <a:buClr>
                  <a:srgbClr val="000000"/>
                </a:buClr>
                <a:buSzPct val="25000"/>
              </a:pPr>
              <a:r>
                <a:rPr lang="en-US" altLang="zh-CN" sz="1800" b="1" dirty="0" smtClean="0"/>
                <a:t>Problem Analysis</a:t>
              </a:r>
              <a:endParaRPr lang="en-US" altLang="zh-CN" sz="1800" b="1" dirty="0">
                <a:solidFill>
                  <a:srgbClr val="3F762A"/>
                </a:solidFill>
              </a:endParaRPr>
            </a:p>
          </p:txBody>
        </p:sp>
        <p:sp>
          <p:nvSpPr>
            <p:cNvPr id="294" name="Shape 294"/>
            <p:cNvSpPr/>
            <p:nvPr/>
          </p:nvSpPr>
          <p:spPr>
            <a:xfrm>
              <a:off x="1717" y="2578"/>
              <a:ext cx="3016" cy="353"/>
            </a:xfrm>
            <a:prstGeom prst="roundRect">
              <a:avLst>
                <a:gd name="adj" fmla="val 50000"/>
              </a:avLst>
            </a:prstGeom>
            <a:noFill/>
            <a:ln w="28575" cap="flat" cmpd="sng">
              <a:solidFill>
                <a:schemeClr val="lt2"/>
              </a:solidFill>
              <a:prstDash val="solid"/>
              <a:round/>
              <a:headEnd type="none" w="med" len="med"/>
              <a:tailEnd type="none" w="med" len="med"/>
            </a:ln>
          </p:spPr>
          <p:txBody>
            <a:bodyPr lIns="91425" tIns="45700" rIns="91425" bIns="45700" anchor="ctr" anchorCtr="0">
              <a:noAutofit/>
            </a:bodyPr>
            <a:lstStyle/>
            <a:p>
              <a:pPr lvl="0">
                <a:buClr>
                  <a:srgbClr val="000000"/>
                </a:buClr>
                <a:buSzPct val="25000"/>
              </a:pPr>
              <a:r>
                <a:rPr lang="en-US" altLang="zh-CN" sz="1800" b="1" dirty="0" smtClean="0"/>
                <a:t>Algorithm </a:t>
              </a:r>
              <a:r>
                <a:rPr lang="en-US" altLang="zh-CN" sz="1800" b="1" dirty="0"/>
                <a:t>Implementation</a:t>
              </a:r>
            </a:p>
          </p:txBody>
        </p:sp>
        <p:sp>
          <p:nvSpPr>
            <p:cNvPr id="295" name="Shape 295"/>
            <p:cNvSpPr/>
            <p:nvPr/>
          </p:nvSpPr>
          <p:spPr>
            <a:xfrm>
              <a:off x="1787" y="2036"/>
              <a:ext cx="2946" cy="318"/>
            </a:xfrm>
            <a:prstGeom prst="roundRect">
              <a:avLst>
                <a:gd name="adj" fmla="val 50000"/>
              </a:avLst>
            </a:prstGeom>
            <a:noFill/>
            <a:ln w="28575" cap="flat" cmpd="sng">
              <a:solidFill>
                <a:schemeClr val="lt2"/>
              </a:solidFill>
              <a:prstDash val="solid"/>
              <a:round/>
              <a:headEnd type="none" w="med" len="med"/>
              <a:tailEnd type="none" w="med" len="med"/>
            </a:ln>
          </p:spPr>
          <p:txBody>
            <a:bodyPr lIns="91425" tIns="45700" rIns="91425" bIns="45700" anchor="ctr" anchorCtr="0">
              <a:noAutofit/>
            </a:bodyPr>
            <a:lstStyle/>
            <a:p>
              <a:pPr marL="0" marR="0" lvl="0" indent="0" algn="l" rtl="0">
                <a:lnSpc>
                  <a:spcPct val="100000"/>
                </a:lnSpc>
                <a:spcBef>
                  <a:spcPts val="0"/>
                </a:spcBef>
                <a:spcAft>
                  <a:spcPts val="0"/>
                </a:spcAft>
                <a:buClr>
                  <a:srgbClr val="000000"/>
                </a:buClr>
                <a:buSzPct val="25000"/>
                <a:buFont typeface="Arial"/>
                <a:buNone/>
              </a:pPr>
              <a:endParaRPr lang="en-US" sz="1800" b="1" i="0" u="none" strike="noStrike" cap="none" dirty="0">
                <a:solidFill>
                  <a:srgbClr val="3F762A"/>
                </a:solidFill>
                <a:latin typeface="Arial"/>
                <a:ea typeface="Arial"/>
                <a:cs typeface="Arial"/>
                <a:sym typeface="Arial"/>
              </a:endParaRPr>
            </a:p>
          </p:txBody>
        </p:sp>
      </p:grpSp>
      <p:grpSp>
        <p:nvGrpSpPr>
          <p:cNvPr id="296" name="Shape 296"/>
          <p:cNvGrpSpPr/>
          <p:nvPr/>
        </p:nvGrpSpPr>
        <p:grpSpPr>
          <a:xfrm>
            <a:off x="4822825" y="1319213"/>
            <a:ext cx="912813" cy="638174"/>
            <a:chOff x="2915541" y="383856"/>
            <a:chExt cx="912813" cy="638174"/>
          </a:xfrm>
        </p:grpSpPr>
        <p:sp>
          <p:nvSpPr>
            <p:cNvPr id="297" name="Shape 297">
              <a:hlinkClick r:id="rId3"/>
            </p:cNvPr>
            <p:cNvSpPr/>
            <p:nvPr/>
          </p:nvSpPr>
          <p:spPr>
            <a:xfrm>
              <a:off x="2915541" y="383856"/>
              <a:ext cx="912813" cy="638174"/>
            </a:xfrm>
            <a:prstGeom prst="rightArrow">
              <a:avLst>
                <a:gd name="adj1" fmla="val 50000"/>
                <a:gd name="adj2" fmla="val 50000"/>
              </a:avLst>
            </a:prstGeom>
            <a:solidFill>
              <a:schemeClr val="accent1"/>
            </a:solidFill>
            <a:ln w="15875" cap="rnd" cmpd="sng">
              <a:solidFill>
                <a:srgbClr val="237DAC"/>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lt1"/>
                </a:buClr>
                <a:buFont typeface="Corbel"/>
                <a:buNone/>
              </a:pPr>
              <a:endParaRPr sz="1800" b="0" i="0" u="none" strike="noStrike" cap="none">
                <a:solidFill>
                  <a:srgbClr val="FFFFFF"/>
                </a:solidFill>
                <a:latin typeface="Century Gothic"/>
                <a:ea typeface="Century Gothic"/>
                <a:cs typeface="Century Gothic"/>
                <a:sym typeface="Century Gothic"/>
              </a:endParaRPr>
            </a:p>
          </p:txBody>
        </p:sp>
        <p:sp>
          <p:nvSpPr>
            <p:cNvPr id="298" name="Shape 298"/>
            <p:cNvSpPr txBox="1"/>
            <p:nvPr/>
          </p:nvSpPr>
          <p:spPr>
            <a:xfrm>
              <a:off x="3185616" y="476672"/>
              <a:ext cx="522288" cy="396873"/>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00000"/>
                </a:buClr>
                <a:buSzPct val="25000"/>
                <a:buFont typeface="Times New Roman"/>
                <a:buNone/>
              </a:pPr>
              <a:r>
                <a:rPr lang="en-US" sz="2000" b="1" i="0" u="none" strike="noStrike" cap="none">
                  <a:solidFill>
                    <a:srgbClr val="000000"/>
                  </a:solidFill>
                  <a:latin typeface="Times New Roman"/>
                  <a:ea typeface="Times New Roman"/>
                  <a:cs typeface="Times New Roman"/>
                  <a:sym typeface="Times New Roman"/>
                </a:rPr>
                <a:t>1.</a:t>
              </a:r>
            </a:p>
          </p:txBody>
        </p:sp>
      </p:grpSp>
      <p:grpSp>
        <p:nvGrpSpPr>
          <p:cNvPr id="299" name="Shape 299"/>
          <p:cNvGrpSpPr/>
          <p:nvPr/>
        </p:nvGrpSpPr>
        <p:grpSpPr>
          <a:xfrm>
            <a:off x="5516563" y="2128838"/>
            <a:ext cx="912812" cy="638174"/>
            <a:chOff x="2915541" y="383856"/>
            <a:chExt cx="912813" cy="638174"/>
          </a:xfrm>
        </p:grpSpPr>
        <p:sp>
          <p:nvSpPr>
            <p:cNvPr id="300" name="Shape 300"/>
            <p:cNvSpPr/>
            <p:nvPr/>
          </p:nvSpPr>
          <p:spPr>
            <a:xfrm>
              <a:off x="2915541" y="383856"/>
              <a:ext cx="912813" cy="638174"/>
            </a:xfrm>
            <a:prstGeom prst="rightArrow">
              <a:avLst>
                <a:gd name="adj1" fmla="val 50000"/>
                <a:gd name="adj2" fmla="val 50000"/>
              </a:avLst>
            </a:prstGeom>
            <a:solidFill>
              <a:schemeClr val="accent1"/>
            </a:solidFill>
            <a:ln w="15875" cap="rnd" cmpd="sng">
              <a:solidFill>
                <a:srgbClr val="237DAC"/>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lt1"/>
                </a:buClr>
                <a:buFont typeface="Corbel"/>
                <a:buNone/>
              </a:pPr>
              <a:endParaRPr sz="1800" b="0" i="0" u="none" strike="noStrike" cap="none">
                <a:solidFill>
                  <a:srgbClr val="FFFFFF"/>
                </a:solidFill>
                <a:latin typeface="Century Gothic"/>
                <a:ea typeface="Century Gothic"/>
                <a:cs typeface="Century Gothic"/>
                <a:sym typeface="Century Gothic"/>
              </a:endParaRPr>
            </a:p>
          </p:txBody>
        </p:sp>
        <p:sp>
          <p:nvSpPr>
            <p:cNvPr id="301" name="Shape 301">
              <a:hlinkClick r:id="rId4"/>
            </p:cNvPr>
            <p:cNvSpPr txBox="1"/>
            <p:nvPr/>
          </p:nvSpPr>
          <p:spPr>
            <a:xfrm>
              <a:off x="3185616" y="476672"/>
              <a:ext cx="522288" cy="396873"/>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00000"/>
                </a:buClr>
                <a:buSzPct val="25000"/>
                <a:buFont typeface="Times New Roman"/>
                <a:buNone/>
              </a:pPr>
              <a:r>
                <a:rPr lang="en-US" sz="2000" b="1" i="0" u="none" strike="noStrike" cap="none">
                  <a:solidFill>
                    <a:srgbClr val="000000"/>
                  </a:solidFill>
                  <a:latin typeface="Times New Roman"/>
                  <a:ea typeface="Times New Roman"/>
                  <a:cs typeface="Times New Roman"/>
                  <a:sym typeface="Times New Roman"/>
                </a:rPr>
                <a:t>2.</a:t>
              </a:r>
            </a:p>
          </p:txBody>
        </p:sp>
      </p:grpSp>
      <p:grpSp>
        <p:nvGrpSpPr>
          <p:cNvPr id="302" name="Shape 302"/>
          <p:cNvGrpSpPr/>
          <p:nvPr/>
        </p:nvGrpSpPr>
        <p:grpSpPr>
          <a:xfrm>
            <a:off x="5719763" y="3016248"/>
            <a:ext cx="912812" cy="638174"/>
            <a:chOff x="2915541" y="383856"/>
            <a:chExt cx="912813" cy="638174"/>
          </a:xfrm>
        </p:grpSpPr>
        <p:sp>
          <p:nvSpPr>
            <p:cNvPr id="303" name="Shape 303"/>
            <p:cNvSpPr/>
            <p:nvPr/>
          </p:nvSpPr>
          <p:spPr>
            <a:xfrm>
              <a:off x="2915541" y="383856"/>
              <a:ext cx="912813" cy="638174"/>
            </a:xfrm>
            <a:prstGeom prst="rightArrow">
              <a:avLst>
                <a:gd name="adj1" fmla="val 50000"/>
                <a:gd name="adj2" fmla="val 50000"/>
              </a:avLst>
            </a:prstGeom>
            <a:solidFill>
              <a:schemeClr val="accent1"/>
            </a:solidFill>
            <a:ln w="15875" cap="rnd" cmpd="sng">
              <a:solidFill>
                <a:srgbClr val="237DAC"/>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lt1"/>
                </a:buClr>
                <a:buFont typeface="Corbel"/>
                <a:buNone/>
              </a:pPr>
              <a:endParaRPr sz="1800" b="0" i="0" u="none" strike="noStrike" cap="none">
                <a:solidFill>
                  <a:srgbClr val="FFFFFF"/>
                </a:solidFill>
                <a:latin typeface="Century Gothic"/>
                <a:ea typeface="Century Gothic"/>
                <a:cs typeface="Century Gothic"/>
                <a:sym typeface="Century Gothic"/>
              </a:endParaRPr>
            </a:p>
          </p:txBody>
        </p:sp>
        <p:sp>
          <p:nvSpPr>
            <p:cNvPr id="304" name="Shape 304">
              <a:hlinkClick r:id="rId5"/>
            </p:cNvPr>
            <p:cNvSpPr txBox="1"/>
            <p:nvPr/>
          </p:nvSpPr>
          <p:spPr>
            <a:xfrm>
              <a:off x="3185616" y="476672"/>
              <a:ext cx="522288" cy="396873"/>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00000"/>
                </a:buClr>
                <a:buSzPct val="25000"/>
                <a:buFont typeface="Times New Roman"/>
                <a:buNone/>
              </a:pPr>
              <a:r>
                <a:rPr lang="en-US" sz="2000" b="1" i="0" u="none" strike="noStrike" cap="none">
                  <a:solidFill>
                    <a:srgbClr val="000000"/>
                  </a:solidFill>
                  <a:latin typeface="Times New Roman"/>
                  <a:ea typeface="Times New Roman"/>
                  <a:cs typeface="Times New Roman"/>
                  <a:sym typeface="Times New Roman"/>
                </a:rPr>
                <a:t>3.</a:t>
              </a:r>
            </a:p>
          </p:txBody>
        </p:sp>
      </p:grpSp>
      <p:grpSp>
        <p:nvGrpSpPr>
          <p:cNvPr id="305" name="Shape 305"/>
          <p:cNvGrpSpPr/>
          <p:nvPr/>
        </p:nvGrpSpPr>
        <p:grpSpPr>
          <a:xfrm>
            <a:off x="5661025" y="3851274"/>
            <a:ext cx="912813" cy="638174"/>
            <a:chOff x="2915541" y="383856"/>
            <a:chExt cx="912813" cy="638174"/>
          </a:xfrm>
        </p:grpSpPr>
        <p:sp>
          <p:nvSpPr>
            <p:cNvPr id="306" name="Shape 306"/>
            <p:cNvSpPr/>
            <p:nvPr/>
          </p:nvSpPr>
          <p:spPr>
            <a:xfrm>
              <a:off x="2915541" y="383856"/>
              <a:ext cx="912813" cy="638174"/>
            </a:xfrm>
            <a:prstGeom prst="rightArrow">
              <a:avLst>
                <a:gd name="adj1" fmla="val 50000"/>
                <a:gd name="adj2" fmla="val 50000"/>
              </a:avLst>
            </a:prstGeom>
            <a:solidFill>
              <a:schemeClr val="accent1"/>
            </a:solidFill>
            <a:ln w="15875" cap="rnd" cmpd="sng">
              <a:solidFill>
                <a:srgbClr val="237DAC"/>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lt1"/>
                </a:buClr>
                <a:buFont typeface="Corbel"/>
                <a:buNone/>
              </a:pPr>
              <a:endParaRPr sz="1800" b="0" i="0" u="none" strike="noStrike" cap="none">
                <a:solidFill>
                  <a:srgbClr val="FFFFFF"/>
                </a:solidFill>
                <a:latin typeface="Century Gothic"/>
                <a:ea typeface="Century Gothic"/>
                <a:cs typeface="Century Gothic"/>
                <a:sym typeface="Century Gothic"/>
              </a:endParaRPr>
            </a:p>
          </p:txBody>
        </p:sp>
        <p:sp>
          <p:nvSpPr>
            <p:cNvPr id="307" name="Shape 307"/>
            <p:cNvSpPr txBox="1"/>
            <p:nvPr/>
          </p:nvSpPr>
          <p:spPr>
            <a:xfrm>
              <a:off x="3185616" y="476672"/>
              <a:ext cx="522288" cy="396873"/>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00000"/>
                </a:buClr>
                <a:buSzPct val="25000"/>
                <a:buFont typeface="Times New Roman"/>
                <a:buNone/>
              </a:pPr>
              <a:r>
                <a:rPr lang="en-US" sz="2000" b="1" i="0" u="none" strike="noStrike" cap="none">
                  <a:solidFill>
                    <a:srgbClr val="000000"/>
                  </a:solidFill>
                  <a:latin typeface="Times New Roman"/>
                  <a:ea typeface="Times New Roman"/>
                  <a:cs typeface="Times New Roman"/>
                  <a:sym typeface="Times New Roman"/>
                </a:rPr>
                <a:t>4.</a:t>
              </a:r>
            </a:p>
          </p:txBody>
        </p:sp>
      </p:grpSp>
      <p:grpSp>
        <p:nvGrpSpPr>
          <p:cNvPr id="308" name="Shape 308"/>
          <p:cNvGrpSpPr/>
          <p:nvPr/>
        </p:nvGrpSpPr>
        <p:grpSpPr>
          <a:xfrm>
            <a:off x="5290264" y="4767262"/>
            <a:ext cx="912813" cy="638174"/>
            <a:chOff x="2915541" y="383856"/>
            <a:chExt cx="912813" cy="638174"/>
          </a:xfrm>
        </p:grpSpPr>
        <p:sp>
          <p:nvSpPr>
            <p:cNvPr id="309" name="Shape 309"/>
            <p:cNvSpPr/>
            <p:nvPr/>
          </p:nvSpPr>
          <p:spPr>
            <a:xfrm>
              <a:off x="2915541" y="383856"/>
              <a:ext cx="912813" cy="638174"/>
            </a:xfrm>
            <a:prstGeom prst="rightArrow">
              <a:avLst>
                <a:gd name="adj1" fmla="val 50000"/>
                <a:gd name="adj2" fmla="val 50000"/>
              </a:avLst>
            </a:prstGeom>
            <a:solidFill>
              <a:schemeClr val="accent1"/>
            </a:solidFill>
            <a:ln w="15875" cap="rnd" cmpd="sng">
              <a:solidFill>
                <a:srgbClr val="237DAC"/>
              </a:solidFill>
              <a:prstDash val="solid"/>
              <a:round/>
              <a:headEnd type="none" w="med" len="med"/>
              <a:tailEnd type="none" w="med" len="med"/>
            </a:ln>
          </p:spPr>
          <p:txBody>
            <a:bodyPr lIns="91425" tIns="45700" rIns="91425" bIns="45700" anchor="ctr" anchorCtr="0">
              <a:noAutofit/>
            </a:bodyPr>
            <a:lstStyle/>
            <a:p>
              <a:pPr marL="0" marR="0" lvl="0" indent="0" algn="ctr" rtl="0">
                <a:lnSpc>
                  <a:spcPct val="100000"/>
                </a:lnSpc>
                <a:spcBef>
                  <a:spcPts val="0"/>
                </a:spcBef>
                <a:spcAft>
                  <a:spcPts val="0"/>
                </a:spcAft>
                <a:buClr>
                  <a:schemeClr val="lt1"/>
                </a:buClr>
                <a:buFont typeface="Corbel"/>
                <a:buNone/>
              </a:pPr>
              <a:endParaRPr sz="1800" b="0" i="0" u="none" strike="noStrike" cap="none">
                <a:solidFill>
                  <a:srgbClr val="FFFFFF"/>
                </a:solidFill>
                <a:latin typeface="Century Gothic"/>
                <a:ea typeface="Century Gothic"/>
                <a:cs typeface="Century Gothic"/>
                <a:sym typeface="Century Gothic"/>
              </a:endParaRPr>
            </a:p>
          </p:txBody>
        </p:sp>
        <p:sp>
          <p:nvSpPr>
            <p:cNvPr id="310" name="Shape 310"/>
            <p:cNvSpPr txBox="1"/>
            <p:nvPr/>
          </p:nvSpPr>
          <p:spPr>
            <a:xfrm>
              <a:off x="3185616" y="476672"/>
              <a:ext cx="522288" cy="396873"/>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00000"/>
                </a:buClr>
                <a:buSzPct val="25000"/>
                <a:buFont typeface="Times New Roman"/>
                <a:buNone/>
              </a:pPr>
              <a:r>
                <a:rPr lang="en-US" sz="2000" b="1" dirty="0">
                  <a:latin typeface="Times New Roman"/>
                  <a:ea typeface="Times New Roman"/>
                  <a:cs typeface="Times New Roman"/>
                  <a:sym typeface="Times New Roman"/>
                </a:rPr>
                <a:t>5</a:t>
              </a:r>
              <a:r>
                <a:rPr lang="en-US" sz="2000" b="1" i="0" u="none" strike="noStrike" cap="none" dirty="0" smtClean="0">
                  <a:solidFill>
                    <a:srgbClr val="000000"/>
                  </a:solidFill>
                  <a:latin typeface="Times New Roman"/>
                  <a:ea typeface="Times New Roman"/>
                  <a:cs typeface="Times New Roman"/>
                  <a:sym typeface="Times New Roman"/>
                </a:rPr>
                <a:t>.</a:t>
              </a:r>
              <a:endParaRPr lang="en-US" sz="2000" b="1" i="0" u="none" strike="noStrike" cap="none" dirty="0">
                <a:solidFill>
                  <a:srgbClr val="000000"/>
                </a:solidFill>
                <a:latin typeface="Times New Roman"/>
                <a:ea typeface="Times New Roman"/>
                <a:cs typeface="Times New Roman"/>
                <a:sym typeface="Times New Roman"/>
              </a:endParaRPr>
            </a:p>
          </p:txBody>
        </p:sp>
      </p:grpSp>
      <p:pic>
        <p:nvPicPr>
          <p:cNvPr id="312" name="Shape 312"/>
          <p:cNvPicPr preferRelativeResize="0"/>
          <p:nvPr/>
        </p:nvPicPr>
        <p:blipFill rotWithShape="1">
          <a:blip r:embed="rId6">
            <a:alphaModFix/>
          </a:blip>
          <a:srcRect/>
          <a:stretch/>
        </p:blipFill>
        <p:spPr>
          <a:xfrm>
            <a:off x="1052208" y="1658602"/>
            <a:ext cx="4072419" cy="3730110"/>
          </a:xfrm>
          <a:prstGeom prst="ellipse">
            <a:avLst/>
          </a:prstGeom>
          <a:noFill/>
          <a:ln>
            <a:noFill/>
          </a:ln>
          <a:effectLst>
            <a:outerShdw blurRad="127000" algn="bl" rotWithShape="0">
              <a:srgbClr val="000000"/>
            </a:outerShdw>
          </a:effectLst>
        </p:spPr>
      </p:pic>
      <p:sp>
        <p:nvSpPr>
          <p:cNvPr id="34" name="Shape 293"/>
          <p:cNvSpPr/>
          <p:nvPr/>
        </p:nvSpPr>
        <p:spPr>
          <a:xfrm>
            <a:off x="6731034" y="3068568"/>
            <a:ext cx="4260002" cy="504908"/>
          </a:xfrm>
          <a:prstGeom prst="roundRect">
            <a:avLst>
              <a:gd name="adj" fmla="val 50000"/>
            </a:avLst>
          </a:prstGeom>
          <a:noFill/>
          <a:ln w="28575" cap="flat" cmpd="sng">
            <a:solidFill>
              <a:schemeClr val="lt2"/>
            </a:solidFill>
            <a:prstDash val="solid"/>
            <a:round/>
            <a:headEnd type="none" w="med" len="med"/>
            <a:tailEnd type="none" w="med" len="med"/>
          </a:ln>
        </p:spPr>
        <p:txBody>
          <a:bodyPr lIns="91425" tIns="45700" rIns="91425" bIns="45700" anchor="ctr" anchorCtr="0">
            <a:noAutofit/>
          </a:bodyPr>
          <a:lstStyle/>
          <a:p>
            <a:pPr lvl="0">
              <a:buClr>
                <a:srgbClr val="000000"/>
              </a:buClr>
              <a:buSzPct val="25000"/>
            </a:pPr>
            <a:r>
              <a:rPr lang="en-US" altLang="zh-CN" sz="1800" b="1" dirty="0" smtClean="0"/>
              <a:t>Proposed Solution</a:t>
            </a:r>
            <a:endParaRPr lang="en-US" altLang="zh-CN" sz="1800" b="1" dirty="0"/>
          </a:p>
        </p:txBody>
      </p:sp>
      <p:sp>
        <p:nvSpPr>
          <p:cNvPr id="38" name="Shape 311"/>
          <p:cNvSpPr/>
          <p:nvPr/>
        </p:nvSpPr>
        <p:spPr>
          <a:xfrm>
            <a:off x="6272556" y="4868233"/>
            <a:ext cx="4989513" cy="508000"/>
          </a:xfrm>
          <a:prstGeom prst="roundRect">
            <a:avLst>
              <a:gd name="adj" fmla="val 50000"/>
            </a:avLst>
          </a:prstGeom>
          <a:noFill/>
          <a:ln w="28575" cap="flat" cmpd="sng">
            <a:solidFill>
              <a:schemeClr val="lt2"/>
            </a:solidFill>
            <a:prstDash val="solid"/>
            <a:round/>
            <a:headEnd type="none" w="med" len="med"/>
            <a:tailEnd type="none" w="med" len="med"/>
          </a:ln>
        </p:spPr>
        <p:txBody>
          <a:bodyPr lIns="91425" tIns="45700" rIns="91425" bIns="45700" anchor="ctr" anchorCtr="0">
            <a:noAutofit/>
          </a:bodyPr>
          <a:lstStyle/>
          <a:p>
            <a:pPr marL="0" marR="0" lvl="0" indent="0" algn="l" rtl="0">
              <a:lnSpc>
                <a:spcPct val="100000"/>
              </a:lnSpc>
              <a:spcBef>
                <a:spcPts val="0"/>
              </a:spcBef>
              <a:spcAft>
                <a:spcPts val="0"/>
              </a:spcAft>
              <a:buClr>
                <a:srgbClr val="455F51"/>
              </a:buClr>
              <a:buSzPct val="25000"/>
              <a:buFont typeface="Noto Sans Symbols"/>
              <a:buNone/>
            </a:pPr>
            <a:r>
              <a:rPr lang="en-US" sz="1800" b="1" dirty="0" smtClean="0"/>
              <a:t>Conclusions and Findings</a:t>
            </a:r>
            <a:endParaRPr lang="en-US" sz="1800" b="1" i="0" u="none" strike="noStrike" cap="none" dirty="0">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6"/>
                                        </p:tgtEl>
                                        <p:attrNameLst>
                                          <p:attrName>style.visibility</p:attrName>
                                        </p:attrNameLst>
                                      </p:cBhvr>
                                      <p:to>
                                        <p:strVal val="visible"/>
                                      </p:to>
                                    </p:set>
                                    <p:animEffect transition="in" filter="fade">
                                      <p:cBhvr>
                                        <p:cTn id="7" dur="500"/>
                                        <p:tgtEl>
                                          <p:spTgt spid="29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99"/>
                                        </p:tgtEl>
                                        <p:attrNameLst>
                                          <p:attrName>style.visibility</p:attrName>
                                        </p:attrNameLst>
                                      </p:cBhvr>
                                      <p:to>
                                        <p:strVal val="visible"/>
                                      </p:to>
                                    </p:set>
                                    <p:animEffect transition="in" filter="fade">
                                      <p:cBhvr>
                                        <p:cTn id="12" dur="500"/>
                                        <p:tgtEl>
                                          <p:spTgt spid="29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02"/>
                                        </p:tgtEl>
                                        <p:attrNameLst>
                                          <p:attrName>style.visibility</p:attrName>
                                        </p:attrNameLst>
                                      </p:cBhvr>
                                      <p:to>
                                        <p:strVal val="visible"/>
                                      </p:to>
                                    </p:set>
                                    <p:animEffect transition="in" filter="fade">
                                      <p:cBhvr>
                                        <p:cTn id="17" dur="500"/>
                                        <p:tgtEl>
                                          <p:spTgt spid="302"/>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05"/>
                                        </p:tgtEl>
                                        <p:attrNameLst>
                                          <p:attrName>style.visibility</p:attrName>
                                        </p:attrNameLst>
                                      </p:cBhvr>
                                      <p:to>
                                        <p:strVal val="visible"/>
                                      </p:to>
                                    </p:set>
                                    <p:animEffect transition="in" filter="fade">
                                      <p:cBhvr>
                                        <p:cTn id="22" dur="500"/>
                                        <p:tgtEl>
                                          <p:spTgt spid="305"/>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08"/>
                                        </p:tgtEl>
                                        <p:attrNameLst>
                                          <p:attrName>style.visibility</p:attrName>
                                        </p:attrNameLst>
                                      </p:cBhvr>
                                      <p:to>
                                        <p:strVal val="visible"/>
                                      </p:to>
                                    </p:set>
                                    <p:animEffect transition="in" filter="fade">
                                      <p:cBhvr>
                                        <p:cTn id="27" dur="500"/>
                                        <p:tgtEl>
                                          <p:spTgt spid="30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Shape 317"/>
          <p:cNvSpPr txBox="1">
            <a:spLocks noGrp="1"/>
          </p:cNvSpPr>
          <p:nvPr>
            <p:ph type="title"/>
          </p:nvPr>
        </p:nvSpPr>
        <p:spPr>
          <a:xfrm>
            <a:off x="1812266" y="524262"/>
            <a:ext cx="8912225" cy="862011"/>
          </a:xfrm>
          <a:prstGeom prst="rect">
            <a:avLst/>
          </a:prstGeom>
          <a:noFill/>
          <a:ln>
            <a:noFill/>
          </a:ln>
        </p:spPr>
        <p:txBody>
          <a:bodyPr lIns="91425" tIns="45700" rIns="91425" bIns="45700" anchor="ctr" anchorCtr="0">
            <a:noAutofit/>
          </a:bodyPr>
          <a:lstStyle/>
          <a:p>
            <a:pPr lvl="0">
              <a:buSzPct val="25000"/>
            </a:pPr>
            <a:r>
              <a:rPr lang="en-US" altLang="zh-CN" b="1" dirty="0">
                <a:latin typeface="Corbel" panose="020B0503020204020204" pitchFamily="34" charset="0"/>
                <a:ea typeface="Arial"/>
                <a:cs typeface="Arial"/>
                <a:sym typeface="Arial"/>
              </a:rPr>
              <a:t>Background</a:t>
            </a:r>
            <a:r>
              <a:rPr lang="en-US" altLang="zh-CN" b="1" dirty="0">
                <a:latin typeface="Arial"/>
                <a:ea typeface="Arial"/>
                <a:cs typeface="Arial"/>
                <a:sym typeface="Arial"/>
              </a:rPr>
              <a:t> and </a:t>
            </a:r>
            <a:r>
              <a:rPr lang="en-US" altLang="zh-CN" b="1" dirty="0"/>
              <a:t>Introduction</a:t>
            </a:r>
            <a:endParaRPr lang="en-US" altLang="zh-CN" b="1" dirty="0">
              <a:solidFill>
                <a:srgbClr val="3F762A"/>
              </a:solidFill>
              <a:latin typeface="Arial"/>
              <a:ea typeface="Arial"/>
              <a:cs typeface="Arial"/>
              <a:sym typeface="Arial"/>
            </a:endParaRPr>
          </a:p>
        </p:txBody>
      </p:sp>
      <p:sp>
        <p:nvSpPr>
          <p:cNvPr id="318" name="Shape 318"/>
          <p:cNvSpPr txBox="1"/>
          <p:nvPr/>
        </p:nvSpPr>
        <p:spPr>
          <a:xfrm>
            <a:off x="1375538" y="2041366"/>
            <a:ext cx="10143173" cy="3376795"/>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1186C3"/>
              </a:buClr>
              <a:buSzPct val="25000"/>
              <a:buFont typeface="Arial"/>
              <a:buNone/>
            </a:pPr>
            <a:r>
              <a:rPr lang="en-US" sz="2200" dirty="0" smtClean="0">
                <a:solidFill>
                  <a:srgbClr val="3F3F3F"/>
                </a:solidFill>
              </a:rPr>
              <a:t>Nowadays, the quality and amount of aerial image has increased rapidly with the development of satellite image sensor, which brings great opportunities for the development of content-based aerial image retrieval, like HD map, GPS navigation system and so on. </a:t>
            </a:r>
          </a:p>
          <a:p>
            <a:pPr marL="0" marR="0" lvl="0" indent="0" algn="l" rtl="0">
              <a:lnSpc>
                <a:spcPct val="100000"/>
              </a:lnSpc>
              <a:spcBef>
                <a:spcPts val="0"/>
              </a:spcBef>
              <a:spcAft>
                <a:spcPts val="0"/>
              </a:spcAft>
              <a:buClr>
                <a:srgbClr val="1186C3"/>
              </a:buClr>
              <a:buSzPct val="25000"/>
              <a:buFont typeface="Arial"/>
              <a:buNone/>
            </a:pPr>
            <a:endParaRPr lang="en-US" sz="2200" dirty="0">
              <a:solidFill>
                <a:srgbClr val="3F3F3F"/>
              </a:solidFill>
            </a:endParaRPr>
          </a:p>
          <a:p>
            <a:pPr marL="0" marR="0" lvl="0" indent="0" algn="l" rtl="0">
              <a:lnSpc>
                <a:spcPct val="100000"/>
              </a:lnSpc>
              <a:spcBef>
                <a:spcPts val="0"/>
              </a:spcBef>
              <a:spcAft>
                <a:spcPts val="0"/>
              </a:spcAft>
              <a:buClr>
                <a:srgbClr val="1186C3"/>
              </a:buClr>
              <a:buSzPct val="25000"/>
              <a:buFont typeface="Arial"/>
              <a:buNone/>
            </a:pPr>
            <a:r>
              <a:rPr lang="en-US" sz="2200" dirty="0" smtClean="0">
                <a:solidFill>
                  <a:srgbClr val="3F3F3F"/>
                </a:solidFill>
              </a:rPr>
              <a:t>The Bing Maps of Microsoft provides an API for aerial image retrieval, users could use this API to manipulate to pan and zoom directly, </a:t>
            </a:r>
            <a:r>
              <a:rPr lang="en-US" sz="2200" dirty="0">
                <a:solidFill>
                  <a:srgbClr val="3F3F3F"/>
                </a:solidFill>
              </a:rPr>
              <a:t>a</a:t>
            </a:r>
            <a:r>
              <a:rPr lang="en-US" sz="2200" dirty="0" smtClean="0">
                <a:solidFill>
                  <a:srgbClr val="3F3F3F"/>
                </a:solidFill>
              </a:rPr>
              <a:t>nd it also provide the introduction document of the tile system and source code to help users to understand the system deeper.</a:t>
            </a:r>
          </a:p>
          <a:p>
            <a:pPr marL="0" marR="0" lvl="0" indent="0" algn="l" rtl="0">
              <a:lnSpc>
                <a:spcPct val="100000"/>
              </a:lnSpc>
              <a:spcBef>
                <a:spcPts val="0"/>
              </a:spcBef>
              <a:spcAft>
                <a:spcPts val="0"/>
              </a:spcAft>
              <a:buClr>
                <a:srgbClr val="1186C3"/>
              </a:buClr>
              <a:buSzPct val="25000"/>
              <a:buFont typeface="Arial"/>
              <a:buNone/>
            </a:pPr>
            <a:endParaRPr lang="en-US" sz="2200" dirty="0" smtClean="0">
              <a:solidFill>
                <a:srgbClr val="3F3F3F"/>
              </a:solidFill>
            </a:endParaRPr>
          </a:p>
          <a:p>
            <a:pPr marL="0" marR="0" lvl="0" indent="0" algn="l" rtl="0">
              <a:lnSpc>
                <a:spcPct val="100000"/>
              </a:lnSpc>
              <a:spcBef>
                <a:spcPts val="0"/>
              </a:spcBef>
              <a:spcAft>
                <a:spcPts val="0"/>
              </a:spcAft>
              <a:buClr>
                <a:srgbClr val="1186C3"/>
              </a:buClr>
              <a:buSzPct val="25000"/>
              <a:buFont typeface="Arial"/>
              <a:buNone/>
            </a:pPr>
            <a:r>
              <a:rPr lang="en-US" sz="2200" dirty="0" smtClean="0">
                <a:solidFill>
                  <a:srgbClr val="3F3F3F"/>
                </a:solidFill>
              </a:rPr>
              <a:t>Therefore, the requirements of this assignment is complete based on Bing Map Tile System.</a:t>
            </a:r>
            <a:endParaRPr lang="en-US" sz="2200" b="1" i="0" u="none" strike="noStrike" cap="none" dirty="0">
              <a:solidFill>
                <a:srgbClr val="3F3F3F"/>
              </a:solidFill>
              <a:latin typeface="Arial"/>
              <a:ea typeface="Arial"/>
              <a:cs typeface="Arial"/>
              <a:sym typeface="Arial"/>
            </a:endParaRPr>
          </a:p>
          <a:p>
            <a:pPr marL="0" marR="0" lvl="0" indent="0" algn="l" rtl="0">
              <a:lnSpc>
                <a:spcPct val="100000"/>
              </a:lnSpc>
              <a:spcBef>
                <a:spcPts val="0"/>
              </a:spcBef>
              <a:spcAft>
                <a:spcPts val="0"/>
              </a:spcAft>
              <a:buClr>
                <a:srgbClr val="1186C3"/>
              </a:buClr>
              <a:buSzPct val="25000"/>
              <a:buFont typeface="Arial"/>
              <a:buNone/>
            </a:pPr>
            <a:endParaRPr lang="en-US" sz="2800" b="1" i="0" u="none" strike="noStrike" cap="none" dirty="0">
              <a:solidFill>
                <a:srgbClr val="1186C3"/>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18"/>
                                        </p:tgtEl>
                                        <p:attrNameLst>
                                          <p:attrName>style.visibility</p:attrName>
                                        </p:attrNameLst>
                                      </p:cBhvr>
                                      <p:to>
                                        <p:strVal val="visible"/>
                                      </p:to>
                                    </p:set>
                                    <p:animEffect transition="in" filter="fade">
                                      <p:cBhvr>
                                        <p:cTn id="7" dur="500"/>
                                        <p:tgtEl>
                                          <p:spTgt spid="3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0"/>
        <p:cNvGrpSpPr/>
        <p:nvPr/>
      </p:nvGrpSpPr>
      <p:grpSpPr>
        <a:xfrm>
          <a:off x="0" y="0"/>
          <a:ext cx="0" cy="0"/>
          <a:chOff x="0" y="0"/>
          <a:chExt cx="0" cy="0"/>
        </a:xfrm>
      </p:grpSpPr>
      <p:sp>
        <p:nvSpPr>
          <p:cNvPr id="331" name="Shape 331"/>
          <p:cNvSpPr txBox="1">
            <a:spLocks noGrp="1"/>
          </p:cNvSpPr>
          <p:nvPr>
            <p:ph type="title"/>
          </p:nvPr>
        </p:nvSpPr>
        <p:spPr>
          <a:xfrm>
            <a:off x="1794491" y="222237"/>
            <a:ext cx="8912100" cy="861900"/>
          </a:xfrm>
          <a:prstGeom prst="rect">
            <a:avLst/>
          </a:prstGeom>
          <a:noFill/>
          <a:ln>
            <a:noFill/>
          </a:ln>
        </p:spPr>
        <p:txBody>
          <a:bodyPr lIns="91425" tIns="45700" rIns="91425" bIns="45700" anchor="ctr" anchorCtr="0">
            <a:noAutofit/>
          </a:bodyPr>
          <a:lstStyle/>
          <a:p>
            <a:pPr lvl="0">
              <a:buSzPct val="25000"/>
            </a:pPr>
            <a:r>
              <a:rPr lang="en-US" altLang="zh-CN" b="1" dirty="0" smtClean="0">
                <a:latin typeface="Corbel" panose="020B0503020204020204" pitchFamily="34" charset="0"/>
                <a:ea typeface="Arial"/>
                <a:cs typeface="Arial"/>
                <a:sym typeface="Arial"/>
              </a:rPr>
              <a:t>Problem Analysis</a:t>
            </a:r>
            <a:endParaRPr lang="en-US" altLang="zh-CN" b="1" dirty="0">
              <a:solidFill>
                <a:srgbClr val="3F762A"/>
              </a:solidFill>
              <a:latin typeface="Arial"/>
              <a:ea typeface="Arial"/>
              <a:cs typeface="Arial"/>
              <a:sym typeface="Arial"/>
            </a:endParaRPr>
          </a:p>
        </p:txBody>
      </p:sp>
      <p:sp>
        <p:nvSpPr>
          <p:cNvPr id="6" name="Shape 318"/>
          <p:cNvSpPr txBox="1"/>
          <p:nvPr/>
        </p:nvSpPr>
        <p:spPr>
          <a:xfrm>
            <a:off x="1285156" y="2563620"/>
            <a:ext cx="10342737" cy="2622532"/>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1186C3"/>
              </a:buClr>
              <a:buSzPct val="25000"/>
              <a:buFont typeface="Arial"/>
              <a:buNone/>
            </a:pPr>
            <a:r>
              <a:rPr lang="en-US" sz="2400" dirty="0" smtClean="0"/>
              <a:t>The problem is to retrieve the aerial images by given two different pairs of latitude and longitude. And it also needs to retrieve multiple tiles to fill the bonding box with max resolution. The retrieval procedure could use the document of tile </a:t>
            </a:r>
            <a:r>
              <a:rPr lang="en-US" sz="2400" dirty="0" smtClean="0"/>
              <a:t>system</a:t>
            </a:r>
            <a:r>
              <a:rPr lang="en-US" sz="2400" baseline="50000" dirty="0" smtClean="0"/>
              <a:t>[1] </a:t>
            </a:r>
            <a:r>
              <a:rPr lang="en-US" sz="2400" dirty="0" smtClean="0"/>
              <a:t>provided by Bing Maps, which is to do a serial of conversion by giving coordinates.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39" name="Shape 339"/>
          <p:cNvSpPr txBox="1">
            <a:spLocks noGrp="1"/>
          </p:cNvSpPr>
          <p:nvPr>
            <p:ph type="title"/>
          </p:nvPr>
        </p:nvSpPr>
        <p:spPr>
          <a:xfrm>
            <a:off x="1812266" y="524262"/>
            <a:ext cx="8912225" cy="862011"/>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orbel"/>
              <a:buNone/>
            </a:pPr>
            <a:r>
              <a:rPr lang="en-US" b="1" dirty="0" smtClean="0"/>
              <a:t>Proposed solution</a:t>
            </a:r>
            <a:endParaRPr lang="en-US" sz="4000" b="1" i="0" u="none" strike="noStrike" cap="none" dirty="0">
              <a:solidFill>
                <a:schemeClr val="dk1"/>
              </a:solidFill>
              <a:latin typeface="Corbel"/>
              <a:ea typeface="Corbel"/>
              <a:cs typeface="Corbel"/>
              <a:sym typeface="Corbel"/>
            </a:endParaRPr>
          </a:p>
        </p:txBody>
      </p:sp>
      <p:sp>
        <p:nvSpPr>
          <p:cNvPr id="9" name="Shape 318"/>
          <p:cNvSpPr txBox="1"/>
          <p:nvPr/>
        </p:nvSpPr>
        <p:spPr>
          <a:xfrm>
            <a:off x="1489872" y="1727467"/>
            <a:ext cx="10438272" cy="2284975"/>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1186C3"/>
              </a:buClr>
              <a:buSzPct val="25000"/>
              <a:buFont typeface="Arial"/>
              <a:buNone/>
            </a:pPr>
            <a:r>
              <a:rPr lang="en-US" sz="2400" dirty="0" smtClean="0"/>
              <a:t>For the problem, we could convert map coordinate of latitude and longitude to coordinates in pixel and to convert the pixel coordinates to tile coordinates, then, we could use the tile coordinates to generate </a:t>
            </a:r>
            <a:r>
              <a:rPr lang="en-US" sz="2400" dirty="0" err="1" smtClean="0"/>
              <a:t>quadkey</a:t>
            </a:r>
            <a:r>
              <a:rPr lang="en-US" sz="2400" dirty="0" smtClean="0"/>
              <a:t> to retrieve its corresponding aerial image. Finally, we could stitch these images to get the requested result.</a:t>
            </a:r>
          </a:p>
          <a:p>
            <a:pPr marL="0" marR="0" lvl="0" indent="0" algn="l" rtl="0">
              <a:lnSpc>
                <a:spcPct val="100000"/>
              </a:lnSpc>
              <a:spcBef>
                <a:spcPts val="0"/>
              </a:spcBef>
              <a:spcAft>
                <a:spcPts val="0"/>
              </a:spcAft>
              <a:buClr>
                <a:srgbClr val="1186C3"/>
              </a:buClr>
              <a:buSzPct val="25000"/>
              <a:buFont typeface="Arial"/>
              <a:buNone/>
            </a:pPr>
            <a:endParaRPr lang="en-US" sz="2400" dirty="0" smtClean="0"/>
          </a:p>
          <a:p>
            <a:pPr>
              <a:buClr>
                <a:srgbClr val="1186C3"/>
              </a:buClr>
              <a:buSzPct val="25000"/>
            </a:pPr>
            <a:r>
              <a:rPr lang="en-US" altLang="zh-CN" sz="2400" dirty="0"/>
              <a:t>There is a problem mentioned by Bing Maps, which is there is no aerial image in some specific level of detail and specific </a:t>
            </a:r>
            <a:r>
              <a:rPr lang="en-US" altLang="zh-CN" sz="2400" dirty="0" smtClean="0"/>
              <a:t>places. For this problem, we could check each tile and decrease the level of detail to make each aerial image is available.</a:t>
            </a:r>
            <a:endParaRPr lang="en-US" altLang="zh-CN" sz="24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8" name="Shape 348"/>
          <p:cNvSpPr txBox="1"/>
          <p:nvPr/>
        </p:nvSpPr>
        <p:spPr>
          <a:xfrm>
            <a:off x="1812266" y="524262"/>
            <a:ext cx="9774683" cy="862011"/>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orbel"/>
              <a:buNone/>
            </a:pPr>
            <a:r>
              <a:rPr lang="en-US" sz="4000" b="1" dirty="0" smtClean="0">
                <a:solidFill>
                  <a:schemeClr val="dk1"/>
                </a:solidFill>
                <a:latin typeface="Corbel"/>
                <a:ea typeface="Corbel"/>
                <a:cs typeface="Corbel"/>
                <a:sym typeface="Corbel"/>
              </a:rPr>
              <a:t>Algorithm</a:t>
            </a:r>
            <a:r>
              <a:rPr lang="en-US" sz="4000" b="1" i="0" u="none" strike="noStrike" cap="none" dirty="0" smtClean="0">
                <a:solidFill>
                  <a:schemeClr val="dk1"/>
                </a:solidFill>
                <a:latin typeface="Corbel"/>
                <a:ea typeface="Corbel"/>
                <a:cs typeface="Corbel"/>
                <a:sym typeface="Corbel"/>
              </a:rPr>
              <a:t> Implementation</a:t>
            </a:r>
            <a:endParaRPr lang="en-US" sz="4000" b="1" i="0" u="none" strike="noStrike" cap="none" dirty="0">
              <a:solidFill>
                <a:schemeClr val="dk1"/>
              </a:solidFill>
              <a:latin typeface="Corbel"/>
              <a:ea typeface="Corbel"/>
              <a:cs typeface="Corbel"/>
              <a:sym typeface="Corbel"/>
            </a:endParaRPr>
          </a:p>
        </p:txBody>
      </p:sp>
      <p:sp>
        <p:nvSpPr>
          <p:cNvPr id="349" name="Shape 349"/>
          <p:cNvSpPr txBox="1"/>
          <p:nvPr/>
        </p:nvSpPr>
        <p:spPr>
          <a:xfrm>
            <a:off x="1525664" y="1787860"/>
            <a:ext cx="10498014" cy="3889612"/>
          </a:xfrm>
          <a:prstGeom prst="rect">
            <a:avLst/>
          </a:prstGeom>
          <a:noFill/>
          <a:ln>
            <a:noFill/>
          </a:ln>
        </p:spPr>
        <p:txBody>
          <a:bodyPr lIns="91425" tIns="45700" rIns="91425" bIns="45700" anchor="t" anchorCtr="0">
            <a:noAutofit/>
          </a:bodyPr>
          <a:lstStyle/>
          <a:p>
            <a:pPr lvl="0">
              <a:buClr>
                <a:srgbClr val="1186C3"/>
              </a:buClr>
              <a:buSzPct val="25000"/>
            </a:pPr>
            <a:r>
              <a:rPr lang="en-US" sz="2000" dirty="0" smtClean="0">
                <a:solidFill>
                  <a:schemeClr val="dk1"/>
                </a:solidFill>
              </a:rPr>
              <a:t>Step1. </a:t>
            </a:r>
            <a:r>
              <a:rPr lang="en-US" altLang="zh-CN" sz="2000" dirty="0">
                <a:solidFill>
                  <a:schemeClr val="dk1"/>
                </a:solidFill>
              </a:rPr>
              <a:t>Define the maximum level of </a:t>
            </a:r>
            <a:r>
              <a:rPr lang="en-US" altLang="zh-CN" sz="2000" dirty="0" smtClean="0">
                <a:solidFill>
                  <a:schemeClr val="dk1"/>
                </a:solidFill>
              </a:rPr>
              <a:t>detail according to map coordinates, which is to get </a:t>
            </a:r>
            <a:r>
              <a:rPr lang="en-US" altLang="zh-CN" sz="2000" dirty="0" err="1">
                <a:solidFill>
                  <a:schemeClr val="dk1"/>
                </a:solidFill>
              </a:rPr>
              <a:t>j</a:t>
            </a:r>
            <a:r>
              <a:rPr lang="en-US" altLang="zh-CN" sz="2000" dirty="0" err="1" smtClean="0">
                <a:solidFill>
                  <a:schemeClr val="dk1"/>
                </a:solidFill>
              </a:rPr>
              <a:t>son</a:t>
            </a:r>
            <a:r>
              <a:rPr lang="en-US" altLang="zh-CN" sz="2000" dirty="0" smtClean="0">
                <a:solidFill>
                  <a:schemeClr val="dk1"/>
                </a:solidFill>
              </a:rPr>
              <a:t> response from Bing Maps API, and check if the current image is null. If it is null, we decrease the level of detail and get the </a:t>
            </a:r>
            <a:r>
              <a:rPr lang="en-US" altLang="zh-CN" sz="2000" dirty="0" err="1" smtClean="0">
                <a:solidFill>
                  <a:schemeClr val="dk1"/>
                </a:solidFill>
              </a:rPr>
              <a:t>json</a:t>
            </a:r>
            <a:r>
              <a:rPr lang="en-US" altLang="zh-CN" sz="2000" dirty="0" smtClean="0">
                <a:solidFill>
                  <a:schemeClr val="dk1"/>
                </a:solidFill>
              </a:rPr>
              <a:t> response again until the image is not null. Otherwise, move to setp2.   </a:t>
            </a:r>
            <a:endParaRPr lang="en-US" sz="2000" dirty="0" smtClean="0">
              <a:solidFill>
                <a:schemeClr val="dk1"/>
              </a:solidFill>
            </a:endParaRPr>
          </a:p>
          <a:p>
            <a:pPr>
              <a:buClr>
                <a:srgbClr val="1186C3"/>
              </a:buClr>
              <a:buSzPct val="25000"/>
            </a:pPr>
            <a:endParaRPr lang="en-US" sz="2000" dirty="0" smtClean="0">
              <a:solidFill>
                <a:schemeClr val="dk1"/>
              </a:solidFill>
            </a:endParaRPr>
          </a:p>
          <a:p>
            <a:pPr>
              <a:buClr>
                <a:srgbClr val="1186C3"/>
              </a:buClr>
              <a:buSzPct val="25000"/>
            </a:pPr>
            <a:r>
              <a:rPr lang="en-US" sz="2000" dirty="0" smtClean="0">
                <a:solidFill>
                  <a:schemeClr val="dk1"/>
                </a:solidFill>
              </a:rPr>
              <a:t>Step2. </a:t>
            </a:r>
            <a:r>
              <a:rPr lang="en-US" altLang="zh-CN" sz="2000" dirty="0">
                <a:solidFill>
                  <a:schemeClr val="dk1"/>
                </a:solidFill>
              </a:rPr>
              <a:t>The Bing Maps already provides source code to do conversion among different coordinate system. So we could use the </a:t>
            </a:r>
            <a:r>
              <a:rPr lang="en-US" altLang="zh-CN" sz="2000" dirty="0" err="1">
                <a:solidFill>
                  <a:schemeClr val="dk1"/>
                </a:solidFill>
              </a:rPr>
              <a:t>LatLongToPixelXY</a:t>
            </a:r>
            <a:r>
              <a:rPr lang="en-US" altLang="zh-CN" sz="2000" dirty="0">
                <a:solidFill>
                  <a:schemeClr val="dk1"/>
                </a:solidFill>
              </a:rPr>
              <a:t> method to get the pixel coordinates according to the given map </a:t>
            </a:r>
            <a:r>
              <a:rPr lang="en-US" altLang="zh-CN" sz="2000" dirty="0" smtClean="0">
                <a:solidFill>
                  <a:schemeClr val="dk1"/>
                </a:solidFill>
              </a:rPr>
              <a:t>coordinates and level of </a:t>
            </a:r>
            <a:r>
              <a:rPr lang="en-US" altLang="zh-CN" sz="2000" dirty="0" err="1" smtClean="0">
                <a:solidFill>
                  <a:schemeClr val="dk1"/>
                </a:solidFill>
              </a:rPr>
              <a:t>detial</a:t>
            </a:r>
            <a:r>
              <a:rPr lang="en-US" altLang="zh-CN" sz="2000" dirty="0" smtClean="0">
                <a:solidFill>
                  <a:schemeClr val="dk1"/>
                </a:solidFill>
              </a:rPr>
              <a:t>.</a:t>
            </a:r>
            <a:endParaRPr lang="en-US" sz="2000" dirty="0">
              <a:solidFill>
                <a:schemeClr val="dk1"/>
              </a:solidFill>
            </a:endParaRPr>
          </a:p>
          <a:p>
            <a:pPr lvl="0">
              <a:buClr>
                <a:srgbClr val="1186C3"/>
              </a:buClr>
              <a:buSzPct val="25000"/>
            </a:pPr>
            <a:endParaRPr lang="en-US" sz="2000" dirty="0" smtClean="0">
              <a:solidFill>
                <a:schemeClr val="dk1"/>
              </a:solidFill>
            </a:endParaRPr>
          </a:p>
          <a:p>
            <a:pPr lvl="0">
              <a:buClr>
                <a:srgbClr val="1186C3"/>
              </a:buClr>
              <a:buSzPct val="25000"/>
            </a:pPr>
            <a:r>
              <a:rPr lang="en-US" sz="2000" dirty="0" smtClean="0">
                <a:solidFill>
                  <a:schemeClr val="dk1"/>
                </a:solidFill>
              </a:rPr>
              <a:t>Step3. Convert pixel coordinates to </a:t>
            </a:r>
            <a:r>
              <a:rPr lang="en-US" sz="2000" dirty="0">
                <a:solidFill>
                  <a:schemeClr val="dk1"/>
                </a:solidFill>
              </a:rPr>
              <a:t>tile coordinates by using given method </a:t>
            </a:r>
            <a:r>
              <a:rPr lang="en-US" sz="2000" dirty="0" err="1" smtClean="0">
                <a:solidFill>
                  <a:schemeClr val="dk1"/>
                </a:solidFill>
              </a:rPr>
              <a:t>PixelXYToTileXY</a:t>
            </a:r>
            <a:endParaRPr lang="en-US" sz="2000" dirty="0">
              <a:solidFill>
                <a:schemeClr val="dk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9"/>
                                        </p:tgtEl>
                                        <p:attrNameLst>
                                          <p:attrName>style.visibility</p:attrName>
                                        </p:attrNameLst>
                                      </p:cBhvr>
                                      <p:to>
                                        <p:strVal val="visible"/>
                                      </p:to>
                                    </p:set>
                                    <p:animEffect transition="in" filter="fade">
                                      <p:cBhvr>
                                        <p:cTn id="7" dur="500"/>
                                        <p:tgtEl>
                                          <p:spTgt spid="3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5" name="Shape 348"/>
          <p:cNvSpPr txBox="1"/>
          <p:nvPr/>
        </p:nvSpPr>
        <p:spPr>
          <a:xfrm>
            <a:off x="1812266" y="524262"/>
            <a:ext cx="9774683" cy="862011"/>
          </a:xfrm>
          <a:prstGeom prst="rect">
            <a:avLst/>
          </a:prstGeom>
          <a:noFill/>
          <a:ln>
            <a:noFill/>
          </a:ln>
        </p:spPr>
        <p:txBody>
          <a:bodyPr lIns="91425" tIns="45700" rIns="91425" bIns="45700" anchor="ctr" anchorCtr="0">
            <a:noAutofit/>
          </a:bodyPr>
          <a:lstStyle/>
          <a:p>
            <a:pPr lvl="0" algn="ctr">
              <a:buClr>
                <a:schemeClr val="dk1"/>
              </a:buClr>
              <a:buSzPct val="25000"/>
            </a:pPr>
            <a:r>
              <a:rPr lang="en-US" altLang="zh-CN" sz="4000" b="1" dirty="0">
                <a:solidFill>
                  <a:schemeClr val="dk1"/>
                </a:solidFill>
                <a:latin typeface="Corbel"/>
                <a:ea typeface="Corbel"/>
                <a:cs typeface="Corbel"/>
                <a:sym typeface="Corbel"/>
              </a:rPr>
              <a:t>Algorithm</a:t>
            </a:r>
            <a:r>
              <a:rPr lang="en-US" sz="4000" b="1" i="0" u="none" strike="noStrike" cap="none" dirty="0" smtClean="0">
                <a:solidFill>
                  <a:schemeClr val="dk1"/>
                </a:solidFill>
                <a:latin typeface="Corbel"/>
                <a:ea typeface="Corbel"/>
                <a:cs typeface="Corbel"/>
                <a:sym typeface="Corbel"/>
              </a:rPr>
              <a:t> Implementation</a:t>
            </a:r>
            <a:endParaRPr lang="en-US" sz="4000" b="1" i="0" u="none" strike="noStrike" cap="none" dirty="0">
              <a:solidFill>
                <a:schemeClr val="dk1"/>
              </a:solidFill>
              <a:latin typeface="Corbel"/>
              <a:ea typeface="Corbel"/>
              <a:cs typeface="Corbel"/>
              <a:sym typeface="Corbel"/>
            </a:endParaRPr>
          </a:p>
        </p:txBody>
      </p:sp>
      <p:sp>
        <p:nvSpPr>
          <p:cNvPr id="6" name="Shape 349"/>
          <p:cNvSpPr txBox="1"/>
          <p:nvPr/>
        </p:nvSpPr>
        <p:spPr>
          <a:xfrm>
            <a:off x="1525664" y="2456599"/>
            <a:ext cx="10498014" cy="2538483"/>
          </a:xfrm>
          <a:prstGeom prst="rect">
            <a:avLst/>
          </a:prstGeom>
          <a:noFill/>
          <a:ln>
            <a:noFill/>
          </a:ln>
        </p:spPr>
        <p:txBody>
          <a:bodyPr lIns="91425" tIns="45700" rIns="91425" bIns="45700" anchor="t" anchorCtr="0">
            <a:noAutofit/>
          </a:bodyPr>
          <a:lstStyle/>
          <a:p>
            <a:pPr lvl="0">
              <a:buClr>
                <a:srgbClr val="1186C3"/>
              </a:buClr>
              <a:buSzPct val="25000"/>
            </a:pPr>
            <a:r>
              <a:rPr lang="en-US" sz="2000" dirty="0" smtClean="0">
                <a:solidFill>
                  <a:schemeClr val="dk1"/>
                </a:solidFill>
              </a:rPr>
              <a:t>Step4. Create empty image with the same size of the bonding box</a:t>
            </a:r>
            <a:r>
              <a:rPr lang="en-US" sz="2000" dirty="0">
                <a:solidFill>
                  <a:schemeClr val="dk1"/>
                </a:solidFill>
              </a:rPr>
              <a:t> </a:t>
            </a:r>
            <a:r>
              <a:rPr lang="en-US" sz="2000" dirty="0" smtClean="0">
                <a:solidFill>
                  <a:schemeClr val="dk1"/>
                </a:solidFill>
              </a:rPr>
              <a:t>according to given two pixel coordinates.</a:t>
            </a:r>
            <a:r>
              <a:rPr lang="en-US" altLang="zh-CN" sz="2000" dirty="0" smtClean="0">
                <a:solidFill>
                  <a:schemeClr val="dk1"/>
                </a:solidFill>
              </a:rPr>
              <a:t> This image is for aerial image concatenation, which is our final result.</a:t>
            </a:r>
            <a:endParaRPr lang="en-US" sz="2000" dirty="0" smtClean="0">
              <a:solidFill>
                <a:schemeClr val="dk1"/>
              </a:solidFill>
            </a:endParaRPr>
          </a:p>
          <a:p>
            <a:pPr>
              <a:buClr>
                <a:srgbClr val="1186C3"/>
              </a:buClr>
              <a:buSzPct val="25000"/>
            </a:pPr>
            <a:endParaRPr lang="en-US" sz="2000" dirty="0" smtClean="0">
              <a:solidFill>
                <a:schemeClr val="dk1"/>
              </a:solidFill>
            </a:endParaRPr>
          </a:p>
          <a:p>
            <a:pPr>
              <a:buClr>
                <a:srgbClr val="1186C3"/>
              </a:buClr>
              <a:buSzPct val="25000"/>
            </a:pPr>
            <a:r>
              <a:rPr lang="en-US" sz="2000" dirty="0" smtClean="0">
                <a:solidFill>
                  <a:schemeClr val="dk1"/>
                </a:solidFill>
              </a:rPr>
              <a:t>Step5. Retrieve aerial images iteratively by using each tile coordinates in the bonding box and add them to the empty image created in step4.</a:t>
            </a:r>
          </a:p>
          <a:p>
            <a:pPr lvl="0">
              <a:buClr>
                <a:srgbClr val="1186C3"/>
              </a:buClr>
              <a:buSzPct val="25000"/>
            </a:pPr>
            <a:endParaRPr lang="en-US" sz="2000" dirty="0" smtClean="0">
              <a:solidFill>
                <a:schemeClr val="dk1"/>
              </a:solidFill>
            </a:endParaRPr>
          </a:p>
          <a:p>
            <a:pPr lvl="0">
              <a:buClr>
                <a:srgbClr val="1186C3"/>
              </a:buClr>
              <a:buSzPct val="25000"/>
            </a:pPr>
            <a:r>
              <a:rPr lang="en-US" sz="2000" dirty="0" smtClean="0">
                <a:solidFill>
                  <a:schemeClr val="dk1"/>
                </a:solidFill>
              </a:rPr>
              <a:t>Step6. Save the result image when all aerial images have been stitched together. </a:t>
            </a:r>
            <a:endParaRPr lang="en-US" sz="2000" dirty="0">
              <a:solidFill>
                <a:schemeClr val="dk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81"/>
        <p:cNvGrpSpPr/>
        <p:nvPr/>
      </p:nvGrpSpPr>
      <p:grpSpPr>
        <a:xfrm>
          <a:off x="0" y="0"/>
          <a:ext cx="0" cy="0"/>
          <a:chOff x="0" y="0"/>
          <a:chExt cx="0" cy="0"/>
        </a:xfrm>
      </p:grpSpPr>
      <p:sp>
        <p:nvSpPr>
          <p:cNvPr id="8" name="Shape 349"/>
          <p:cNvSpPr txBox="1"/>
          <p:nvPr/>
        </p:nvSpPr>
        <p:spPr>
          <a:xfrm>
            <a:off x="1525664" y="3111690"/>
            <a:ext cx="5666706" cy="1528550"/>
          </a:xfrm>
          <a:prstGeom prst="rect">
            <a:avLst/>
          </a:prstGeom>
          <a:noFill/>
          <a:ln>
            <a:noFill/>
          </a:ln>
        </p:spPr>
        <p:txBody>
          <a:bodyPr lIns="91425" tIns="45700" rIns="91425" bIns="45700" anchor="t" anchorCtr="0">
            <a:noAutofit/>
          </a:bodyPr>
          <a:lstStyle/>
          <a:p>
            <a:pPr lvl="0">
              <a:buClr>
                <a:srgbClr val="1186C3"/>
              </a:buClr>
              <a:buSzPct val="25000"/>
            </a:pPr>
            <a:r>
              <a:rPr lang="en-US" sz="2000" dirty="0" smtClean="0">
                <a:solidFill>
                  <a:schemeClr val="dk1"/>
                </a:solidFill>
              </a:rPr>
              <a:t>This partial result is to show how the image concatenation works. Each retrieved aerial image is 256 X 256 with the maximum resolution.</a:t>
            </a:r>
            <a:endParaRPr lang="en-US" sz="2000" dirty="0">
              <a:solidFill>
                <a:schemeClr val="dk1"/>
              </a:solidFill>
            </a:endParaRPr>
          </a:p>
        </p:txBody>
      </p:sp>
      <p:sp>
        <p:nvSpPr>
          <p:cNvPr id="9" name="Shape 349"/>
          <p:cNvSpPr txBox="1"/>
          <p:nvPr/>
        </p:nvSpPr>
        <p:spPr>
          <a:xfrm>
            <a:off x="1812266" y="1559338"/>
            <a:ext cx="4804010" cy="523219"/>
          </a:xfrm>
          <a:prstGeom prst="rect">
            <a:avLst/>
          </a:prstGeom>
          <a:noFill/>
          <a:ln>
            <a:noFill/>
          </a:ln>
        </p:spPr>
        <p:txBody>
          <a:bodyPr lIns="91425" tIns="45700" rIns="91425" bIns="45700" anchor="t" anchorCtr="0">
            <a:noAutofit/>
          </a:bodyPr>
          <a:lstStyle/>
          <a:p>
            <a:pPr lvl="0">
              <a:buClr>
                <a:srgbClr val="1186C3"/>
              </a:buClr>
              <a:buSzPct val="25000"/>
            </a:pPr>
            <a:r>
              <a:rPr lang="en-US" sz="2800" dirty="0" smtClean="0">
                <a:solidFill>
                  <a:schemeClr val="dk1"/>
                </a:solidFill>
              </a:rPr>
              <a:t>Result:</a:t>
            </a:r>
            <a:endParaRPr lang="en-US" sz="2800" dirty="0">
              <a:solidFill>
                <a:schemeClr val="dk1"/>
              </a:solidFill>
            </a:endParaRPr>
          </a:p>
        </p:txBody>
      </p:sp>
      <p:sp>
        <p:nvSpPr>
          <p:cNvPr id="11" name="Shape 348"/>
          <p:cNvSpPr txBox="1"/>
          <p:nvPr/>
        </p:nvSpPr>
        <p:spPr>
          <a:xfrm>
            <a:off x="1812266" y="524262"/>
            <a:ext cx="9774683" cy="862011"/>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orbel"/>
              <a:buNone/>
            </a:pPr>
            <a:r>
              <a:rPr lang="en-US" sz="4000" b="1" i="0" u="none" strike="noStrike" cap="none" dirty="0" smtClean="0">
                <a:solidFill>
                  <a:schemeClr val="dk1"/>
                </a:solidFill>
                <a:latin typeface="Corbel"/>
                <a:ea typeface="Corbel"/>
                <a:cs typeface="Corbel"/>
                <a:sym typeface="Corbel"/>
              </a:rPr>
              <a:t>Algorithm Implementation</a:t>
            </a:r>
            <a:endParaRPr lang="en-US" sz="4000" b="1" i="0" u="none" strike="noStrike" cap="none" dirty="0">
              <a:solidFill>
                <a:schemeClr val="dk1"/>
              </a:solidFill>
              <a:latin typeface="Corbel"/>
              <a:ea typeface="Corbel"/>
              <a:cs typeface="Corbel"/>
              <a:sym typeface="Corbel"/>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98224" y="1604180"/>
            <a:ext cx="4400835" cy="4400835"/>
          </a:xfrm>
          <a:prstGeom prst="rect">
            <a:avLst/>
          </a:prstGeom>
        </p:spPr>
      </p:pic>
      <p:sp>
        <p:nvSpPr>
          <p:cNvPr id="6" name="Shape 349"/>
          <p:cNvSpPr txBox="1"/>
          <p:nvPr/>
        </p:nvSpPr>
        <p:spPr>
          <a:xfrm>
            <a:off x="8160486" y="6139649"/>
            <a:ext cx="2664200" cy="543884"/>
          </a:xfrm>
          <a:prstGeom prst="rect">
            <a:avLst/>
          </a:prstGeom>
          <a:noFill/>
          <a:ln>
            <a:noFill/>
          </a:ln>
        </p:spPr>
        <p:txBody>
          <a:bodyPr lIns="91425" tIns="45700" rIns="91425" bIns="45700" anchor="t" anchorCtr="0">
            <a:noAutofit/>
          </a:bodyPr>
          <a:lstStyle/>
          <a:p>
            <a:pPr lvl="0">
              <a:buClr>
                <a:srgbClr val="1186C3"/>
              </a:buClr>
              <a:buSzPct val="25000"/>
            </a:pPr>
            <a:r>
              <a:rPr lang="en-US" sz="2000" dirty="0" smtClean="0">
                <a:solidFill>
                  <a:schemeClr val="dk1"/>
                </a:solidFill>
              </a:rPr>
              <a:t>Partial result of step5</a:t>
            </a:r>
            <a:endParaRPr lang="en-US" sz="2000" dirty="0">
              <a:solidFill>
                <a:schemeClr val="dk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fade">
                                      <p:cBhvr>
                                        <p:cTn id="1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hape 349"/>
          <p:cNvSpPr txBox="1"/>
          <p:nvPr/>
        </p:nvSpPr>
        <p:spPr>
          <a:xfrm>
            <a:off x="1525664" y="2866037"/>
            <a:ext cx="5189035" cy="1528550"/>
          </a:xfrm>
          <a:prstGeom prst="rect">
            <a:avLst/>
          </a:prstGeom>
          <a:noFill/>
          <a:ln>
            <a:noFill/>
          </a:ln>
        </p:spPr>
        <p:txBody>
          <a:bodyPr lIns="91425" tIns="45700" rIns="91425" bIns="45700" anchor="t" anchorCtr="0">
            <a:noAutofit/>
          </a:bodyPr>
          <a:lstStyle/>
          <a:p>
            <a:pPr lvl="0">
              <a:buClr>
                <a:srgbClr val="1186C3"/>
              </a:buClr>
              <a:buSzPct val="25000"/>
            </a:pPr>
            <a:r>
              <a:rPr lang="en-US" sz="2000" dirty="0" smtClean="0">
                <a:solidFill>
                  <a:schemeClr val="dk1"/>
                </a:solidFill>
              </a:rPr>
              <a:t>This is the final result</a:t>
            </a:r>
            <a:r>
              <a:rPr lang="en-US" sz="2000" dirty="0">
                <a:solidFill>
                  <a:schemeClr val="dk1"/>
                </a:solidFill>
              </a:rPr>
              <a:t> of IIT Paul V. Galvin </a:t>
            </a:r>
            <a:r>
              <a:rPr lang="en-US" sz="2000" dirty="0" smtClean="0">
                <a:solidFill>
                  <a:schemeClr val="dk1"/>
                </a:solidFill>
              </a:rPr>
              <a:t>Library, the two corresponding map </a:t>
            </a:r>
            <a:r>
              <a:rPr lang="en-US" sz="2000" dirty="0">
                <a:solidFill>
                  <a:schemeClr val="dk1"/>
                </a:solidFill>
              </a:rPr>
              <a:t>coordinates are (41.834594, -87.628887) and (41.832947, -87.626451)</a:t>
            </a:r>
          </a:p>
        </p:txBody>
      </p:sp>
      <p:sp>
        <p:nvSpPr>
          <p:cNvPr id="9" name="Shape 349"/>
          <p:cNvSpPr txBox="1"/>
          <p:nvPr/>
        </p:nvSpPr>
        <p:spPr>
          <a:xfrm>
            <a:off x="1812266" y="1559338"/>
            <a:ext cx="4804010" cy="523219"/>
          </a:xfrm>
          <a:prstGeom prst="rect">
            <a:avLst/>
          </a:prstGeom>
          <a:noFill/>
          <a:ln>
            <a:noFill/>
          </a:ln>
        </p:spPr>
        <p:txBody>
          <a:bodyPr lIns="91425" tIns="45700" rIns="91425" bIns="45700" anchor="t" anchorCtr="0">
            <a:noAutofit/>
          </a:bodyPr>
          <a:lstStyle/>
          <a:p>
            <a:pPr lvl="0">
              <a:buClr>
                <a:srgbClr val="1186C3"/>
              </a:buClr>
              <a:buSzPct val="25000"/>
            </a:pPr>
            <a:r>
              <a:rPr lang="en-US" sz="2800" dirty="0" smtClean="0">
                <a:solidFill>
                  <a:schemeClr val="dk1"/>
                </a:solidFill>
              </a:rPr>
              <a:t>Result:</a:t>
            </a:r>
            <a:endParaRPr lang="en-US" sz="2800" dirty="0">
              <a:solidFill>
                <a:schemeClr val="dk1"/>
              </a:solidFill>
            </a:endParaRPr>
          </a:p>
        </p:txBody>
      </p:sp>
      <p:sp>
        <p:nvSpPr>
          <p:cNvPr id="10" name="Shape 348"/>
          <p:cNvSpPr txBox="1"/>
          <p:nvPr/>
        </p:nvSpPr>
        <p:spPr>
          <a:xfrm>
            <a:off x="1812266" y="524262"/>
            <a:ext cx="9774683" cy="862011"/>
          </a:xfrm>
          <a:prstGeom prst="rect">
            <a:avLst/>
          </a:prstGeom>
          <a:noFill/>
          <a:ln>
            <a:noFill/>
          </a:ln>
        </p:spPr>
        <p:txBody>
          <a:bodyPr lIns="91425" tIns="45700" rIns="91425" bIns="45700" anchor="ctr" anchorCtr="0">
            <a:noAutofit/>
          </a:bodyPr>
          <a:lstStyle/>
          <a:p>
            <a:pPr marL="0" marR="0" lvl="0" indent="0" algn="ctr" rtl="0">
              <a:lnSpc>
                <a:spcPct val="100000"/>
              </a:lnSpc>
              <a:spcBef>
                <a:spcPts val="0"/>
              </a:spcBef>
              <a:spcAft>
                <a:spcPts val="0"/>
              </a:spcAft>
              <a:buClr>
                <a:schemeClr val="dk1"/>
              </a:buClr>
              <a:buSzPct val="25000"/>
              <a:buFont typeface="Corbel"/>
              <a:buNone/>
            </a:pPr>
            <a:r>
              <a:rPr lang="en-US" sz="4000" b="1" i="0" u="none" strike="noStrike" cap="none" dirty="0" smtClean="0">
                <a:solidFill>
                  <a:schemeClr val="dk1"/>
                </a:solidFill>
                <a:latin typeface="Corbel"/>
                <a:ea typeface="Corbel"/>
                <a:cs typeface="Corbel"/>
                <a:sym typeface="Corbel"/>
              </a:rPr>
              <a:t>Algorithm Implementation</a:t>
            </a:r>
            <a:endParaRPr lang="en-US" sz="4000" b="1" i="0" u="none" strike="noStrike" cap="none" dirty="0">
              <a:solidFill>
                <a:schemeClr val="dk1"/>
              </a:solidFill>
              <a:latin typeface="Corbel"/>
              <a:ea typeface="Corbel"/>
              <a:cs typeface="Corbel"/>
              <a:sym typeface="Corbel"/>
            </a:endParaRPr>
          </a:p>
        </p:txBody>
      </p:sp>
      <p:pic>
        <p:nvPicPr>
          <p:cNvPr id="6" name="图片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0233" y="1501254"/>
            <a:ext cx="4572000" cy="4572000"/>
          </a:xfrm>
          <a:prstGeom prst="rect">
            <a:avLst/>
          </a:prstGeom>
        </p:spPr>
      </p:pic>
      <p:sp>
        <p:nvSpPr>
          <p:cNvPr id="11" name="Shape 349"/>
          <p:cNvSpPr txBox="1"/>
          <p:nvPr/>
        </p:nvSpPr>
        <p:spPr>
          <a:xfrm>
            <a:off x="7238693" y="6188235"/>
            <a:ext cx="3715079" cy="543884"/>
          </a:xfrm>
          <a:prstGeom prst="rect">
            <a:avLst/>
          </a:prstGeom>
          <a:noFill/>
          <a:ln>
            <a:noFill/>
          </a:ln>
        </p:spPr>
        <p:txBody>
          <a:bodyPr lIns="91425" tIns="45700" rIns="91425" bIns="45700" anchor="t" anchorCtr="0">
            <a:noAutofit/>
          </a:bodyPr>
          <a:lstStyle/>
          <a:p>
            <a:pPr lvl="0">
              <a:buClr>
                <a:srgbClr val="1186C3"/>
              </a:buClr>
              <a:buSzPct val="25000"/>
            </a:pPr>
            <a:r>
              <a:rPr lang="en-US" sz="2000" dirty="0" smtClean="0">
                <a:solidFill>
                  <a:schemeClr val="dk1"/>
                </a:solidFill>
              </a:rPr>
              <a:t>IIT </a:t>
            </a:r>
            <a:r>
              <a:rPr lang="en-US" sz="2000" dirty="0">
                <a:solidFill>
                  <a:schemeClr val="dk1"/>
                </a:solidFill>
              </a:rPr>
              <a:t>Paul V. Galvin </a:t>
            </a:r>
            <a:r>
              <a:rPr lang="en-US" sz="2000" dirty="0" smtClean="0">
                <a:solidFill>
                  <a:schemeClr val="dk1"/>
                </a:solidFill>
              </a:rPr>
              <a:t>Library area </a:t>
            </a:r>
            <a:endParaRPr lang="en-US" sz="2000" dirty="0">
              <a:solidFill>
                <a:schemeClr val="dk1"/>
              </a:solidFill>
            </a:endParaRPr>
          </a:p>
        </p:txBody>
      </p:sp>
    </p:spTree>
    <p:extLst>
      <p:ext uri="{BB962C8B-B14F-4D97-AF65-F5344CB8AC3E}">
        <p14:creationId xmlns:p14="http://schemas.microsoft.com/office/powerpoint/2010/main" val="33171005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Parallax">
  <a:themeElements>
    <a:clrScheme name="Parallax">
      <a:dk1>
        <a:srgbClr val="000000"/>
      </a:dk1>
      <a:lt1>
        <a:srgbClr val="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Parallax">
  <a:themeElements>
    <a:clrScheme name="Parallax">
      <a:dk1>
        <a:srgbClr val="000000"/>
      </a:dk1>
      <a:lt1>
        <a:srgbClr val="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1279</TotalTime>
  <Words>732</Words>
  <Application>Microsoft Office PowerPoint</Application>
  <PresentationFormat>宽屏</PresentationFormat>
  <Paragraphs>55</Paragraphs>
  <Slides>12</Slides>
  <Notes>9</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12</vt:i4>
      </vt:variant>
    </vt:vector>
  </HeadingPairs>
  <TitlesOfParts>
    <vt:vector size="20" baseType="lpstr">
      <vt:lpstr>Corbel</vt:lpstr>
      <vt:lpstr>Calibri</vt:lpstr>
      <vt:lpstr>Noto Sans Symbols</vt:lpstr>
      <vt:lpstr>Times New Roman</vt:lpstr>
      <vt:lpstr>Arial</vt:lpstr>
      <vt:lpstr>Century Gothic</vt:lpstr>
      <vt:lpstr>Parallax</vt:lpstr>
      <vt:lpstr>Parallax</vt:lpstr>
      <vt:lpstr>Satellite/Aerial Image Retrieval   </vt:lpstr>
      <vt:lpstr>Outlines :</vt:lpstr>
      <vt:lpstr>Background and Introduction</vt:lpstr>
      <vt:lpstr>Problem Analysis</vt:lpstr>
      <vt:lpstr>Proposed solution</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Divvy Bikes:   system's convenience and affordability Survey Project  </dc:title>
  <cp:lastModifiedBy>Zhiquan Li</cp:lastModifiedBy>
  <cp:revision>138</cp:revision>
  <dcterms:modified xsi:type="dcterms:W3CDTF">2018-04-06T15:36:42Z</dcterms:modified>
</cp:coreProperties>
</file>